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2" r:id="rId1"/>
    <p:sldMasterId id="2147483945" r:id="rId2"/>
    <p:sldMasterId id="2147484016" r:id="rId3"/>
    <p:sldMasterId id="2147484041" r:id="rId4"/>
    <p:sldMasterId id="2147484100" r:id="rId5"/>
    <p:sldMasterId id="2147484105" r:id="rId6"/>
    <p:sldMasterId id="2147484129" r:id="rId7"/>
    <p:sldMasterId id="2147484143" r:id="rId8"/>
    <p:sldMasterId id="2147484156" r:id="rId9"/>
  </p:sldMasterIdLst>
  <p:notesMasterIdLst>
    <p:notesMasterId r:id="rId39"/>
  </p:notesMasterIdLst>
  <p:sldIdLst>
    <p:sldId id="290" r:id="rId10"/>
    <p:sldId id="287" r:id="rId11"/>
    <p:sldId id="263" r:id="rId12"/>
    <p:sldId id="267" r:id="rId13"/>
    <p:sldId id="268" r:id="rId14"/>
    <p:sldId id="269" r:id="rId15"/>
    <p:sldId id="270" r:id="rId16"/>
    <p:sldId id="755" r:id="rId17"/>
    <p:sldId id="274" r:id="rId18"/>
    <p:sldId id="271" r:id="rId19"/>
    <p:sldId id="756" r:id="rId20"/>
    <p:sldId id="276" r:id="rId21"/>
    <p:sldId id="283" r:id="rId22"/>
    <p:sldId id="256" r:id="rId23"/>
    <p:sldId id="758" r:id="rId24"/>
    <p:sldId id="308" r:id="rId25"/>
    <p:sldId id="757" r:id="rId26"/>
    <p:sldId id="737" r:id="rId27"/>
    <p:sldId id="759" r:id="rId28"/>
    <p:sldId id="760" r:id="rId29"/>
    <p:sldId id="761" r:id="rId30"/>
    <p:sldId id="762" r:id="rId31"/>
    <p:sldId id="752" r:id="rId32"/>
    <p:sldId id="763" r:id="rId33"/>
    <p:sldId id="288" r:id="rId34"/>
    <p:sldId id="764" r:id="rId35"/>
    <p:sldId id="266" r:id="rId36"/>
    <p:sldId id="765" r:id="rId37"/>
    <p:sldId id="310" r:id="rId38"/>
  </p:sldIdLst>
  <p:sldSz cx="12192000" cy="6858000"/>
  <p:notesSz cx="6858000" cy="9144000"/>
  <p:custDataLst>
    <p:tags r:id="rId40"/>
  </p:custDataLst>
  <p:defaultTextStyle>
    <a:defPPr>
      <a:defRPr lang="en-US"/>
    </a:defPPr>
    <a:lvl1pPr marL="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87ABD"/>
    <a:srgbClr val="D5E286"/>
    <a:srgbClr val="49A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3" autoAdjust="0"/>
    <p:restoredTop sz="84150" autoAdjust="0"/>
  </p:normalViewPr>
  <p:slideViewPr>
    <p:cSldViewPr snapToGrid="0" showGuides="1">
      <p:cViewPr varScale="1">
        <p:scale>
          <a:sx n="89" d="100"/>
          <a:sy n="89" d="100"/>
        </p:scale>
        <p:origin x="1312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20" Type="http://schemas.openxmlformats.org/officeDocument/2006/relationships/slide" Target="slides/slide11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  <a:t>14/06/2023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9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8089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文本占位符 8089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3500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7992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991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96387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268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039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021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07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199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634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85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2875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454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355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70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942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11508271"/>
      </p:ext>
    </p:extLst>
  </p:cSld>
  <p:clrMapOvr>
    <a:masterClrMapping/>
  </p:clrMapOvr>
  <p:transition advClick="0" advTm="300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25939479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403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27924183"/>
      </p:ext>
    </p:extLst>
  </p:cSld>
  <p:clrMapOvr>
    <a:masterClrMapping/>
  </p:clrMapOvr>
  <p:transition advClick="0" advTm="300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22403164"/>
      </p:ext>
    </p:extLst>
  </p:cSld>
  <p:clrMapOvr>
    <a:masterClrMapping/>
  </p:clrMapOvr>
  <p:transition advClick="0" advTm="300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66796146"/>
      </p:ext>
    </p:extLst>
  </p:cSld>
  <p:clrMapOvr>
    <a:masterClrMapping/>
  </p:clrMapOvr>
  <p:transition advClick="0" advTm="300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19391786"/>
      </p:ext>
    </p:extLst>
  </p:cSld>
  <p:clrMapOvr>
    <a:masterClrMapping/>
  </p:clrMapOvr>
  <p:transition advClick="0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14509"/>
      </p:ext>
    </p:extLst>
  </p:cSld>
  <p:clrMapOvr>
    <a:masterClrMapping/>
  </p:clrMapOvr>
  <p:transition advClick="0" advTm="300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98769170"/>
      </p:ext>
    </p:extLst>
  </p:cSld>
  <p:clrMapOvr>
    <a:masterClrMapping/>
  </p:clrMapOvr>
  <p:transition advClick="0" advTm="3000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86165674"/>
      </p:ext>
    </p:extLst>
  </p:cSld>
  <p:clrMapOvr>
    <a:masterClrMapping/>
  </p:clrMapOvr>
  <p:transition advClick="0" advTm="3000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84198816"/>
      </p:ext>
    </p:extLst>
  </p:cSld>
  <p:clrMapOvr>
    <a:masterClrMapping/>
  </p:clrMapOvr>
  <p:transition advClick="0" advTm="3000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38847362"/>
      </p:ext>
    </p:extLst>
  </p:cSld>
  <p:clrMapOvr>
    <a:masterClrMapping/>
  </p:clrMapOvr>
  <p:transition advClick="0" advTm="300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96858209"/>
      </p:ext>
    </p:extLst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996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1250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9924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án 2">
            <a:extLst>
              <a:ext uri="{FF2B5EF4-FFF2-40B4-BE49-F238E27FC236}">
                <a16:creationId xmlns:a16="http://schemas.microsoft.com/office/drawing/2014/main" id="{7A078E81-87D5-4D4C-960B-0E6A8E96DCDB}"/>
              </a:ext>
            </a:extLst>
          </p:cNvPr>
          <p:cNvSpPr txBox="1"/>
          <p:nvPr userDrawn="1"/>
        </p:nvSpPr>
        <p:spPr>
          <a:xfrm>
            <a:off x="214219" y="100843"/>
            <a:ext cx="185010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035.447.3852</a:t>
            </a:r>
          </a:p>
        </p:txBody>
      </p:sp>
    </p:spTree>
    <p:extLst>
      <p:ext uri="{BB962C8B-B14F-4D97-AF65-F5344CB8AC3E}">
        <p14:creationId xmlns:p14="http://schemas.microsoft.com/office/powerpoint/2010/main" val="11074498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5940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4052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9763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4625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1569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200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221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0344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457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1811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6/14/23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5578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6/14/23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650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6/14/23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012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4799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666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967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8322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7"/>
          <p:cNvSpPr/>
          <p:nvPr/>
        </p:nvSpPr>
        <p:spPr>
          <a:xfrm rot="10800000" flipH="1">
            <a:off x="-471699" y="-457461"/>
            <a:ext cx="12970604" cy="7455428"/>
          </a:xfrm>
          <a:custGeom>
            <a:avLst/>
            <a:gdLst/>
            <a:ahLst/>
            <a:cxnLst/>
            <a:rect l="l" t="t" r="r" b="b"/>
            <a:pathLst>
              <a:path w="325268" h="177948" extrusionOk="0">
                <a:moveTo>
                  <a:pt x="164369" y="0"/>
                </a:moveTo>
                <a:cubicBezTo>
                  <a:pt x="124940" y="0"/>
                  <a:pt x="117839" y="15517"/>
                  <a:pt x="113063" y="24295"/>
                </a:cubicBezTo>
                <a:cubicBezTo>
                  <a:pt x="112323" y="25651"/>
                  <a:pt x="110735" y="26161"/>
                  <a:pt x="108459" y="26161"/>
                </a:cubicBezTo>
                <a:cubicBezTo>
                  <a:pt x="101547" y="26161"/>
                  <a:pt x="88292" y="21456"/>
                  <a:pt x="73188" y="21456"/>
                </a:cubicBezTo>
                <a:cubicBezTo>
                  <a:pt x="60128" y="21456"/>
                  <a:pt x="45685" y="24974"/>
                  <a:pt x="32767" y="38094"/>
                </a:cubicBezTo>
                <a:cubicBezTo>
                  <a:pt x="1" y="71384"/>
                  <a:pt x="18837" y="117044"/>
                  <a:pt x="18837" y="117044"/>
                </a:cubicBezTo>
                <a:cubicBezTo>
                  <a:pt x="22107" y="140216"/>
                  <a:pt x="48895" y="157017"/>
                  <a:pt x="66235" y="157017"/>
                </a:cubicBezTo>
                <a:cubicBezTo>
                  <a:pt x="70608" y="157017"/>
                  <a:pt x="74380" y="155948"/>
                  <a:pt x="77022" y="153644"/>
                </a:cubicBezTo>
                <a:cubicBezTo>
                  <a:pt x="79095" y="151839"/>
                  <a:pt x="81290" y="151068"/>
                  <a:pt x="83592" y="151068"/>
                </a:cubicBezTo>
                <a:cubicBezTo>
                  <a:pt x="95851" y="151068"/>
                  <a:pt x="111135" y="172935"/>
                  <a:pt x="126993" y="176944"/>
                </a:cubicBezTo>
                <a:cubicBezTo>
                  <a:pt x="129738" y="177638"/>
                  <a:pt x="132552" y="177948"/>
                  <a:pt x="135382" y="177948"/>
                </a:cubicBezTo>
                <a:cubicBezTo>
                  <a:pt x="151988" y="177948"/>
                  <a:pt x="169155" y="167278"/>
                  <a:pt x="176154" y="160788"/>
                </a:cubicBezTo>
                <a:cubicBezTo>
                  <a:pt x="176976" y="160022"/>
                  <a:pt x="177947" y="159689"/>
                  <a:pt x="179086" y="159689"/>
                </a:cubicBezTo>
                <a:cubicBezTo>
                  <a:pt x="186763" y="159689"/>
                  <a:pt x="202077" y="174828"/>
                  <a:pt x="230874" y="174828"/>
                </a:cubicBezTo>
                <a:cubicBezTo>
                  <a:pt x="240330" y="174828"/>
                  <a:pt x="251238" y="173196"/>
                  <a:pt x="263808" y="168860"/>
                </a:cubicBezTo>
                <a:cubicBezTo>
                  <a:pt x="320350" y="149370"/>
                  <a:pt x="264629" y="129867"/>
                  <a:pt x="292490" y="127486"/>
                </a:cubicBezTo>
                <a:cubicBezTo>
                  <a:pt x="320350" y="125105"/>
                  <a:pt x="325268" y="68991"/>
                  <a:pt x="293692" y="34713"/>
                </a:cubicBezTo>
                <a:cubicBezTo>
                  <a:pt x="275738" y="15222"/>
                  <a:pt x="259274" y="9293"/>
                  <a:pt x="247504" y="9293"/>
                </a:cubicBezTo>
                <a:cubicBezTo>
                  <a:pt x="238574" y="9293"/>
                  <a:pt x="232347" y="12706"/>
                  <a:pt x="230220" y="16198"/>
                </a:cubicBezTo>
                <a:cubicBezTo>
                  <a:pt x="229494" y="17393"/>
                  <a:pt x="228555" y="17904"/>
                  <a:pt x="227343" y="17904"/>
                </a:cubicBezTo>
                <a:cubicBezTo>
                  <a:pt x="220345" y="17904"/>
                  <a:pt x="204274" y="854"/>
                  <a:pt x="167950" y="42"/>
                </a:cubicBezTo>
                <a:cubicBezTo>
                  <a:pt x="166728" y="14"/>
                  <a:pt x="165534" y="0"/>
                  <a:pt x="164369" y="0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7"/>
          <p:cNvSpPr/>
          <p:nvPr/>
        </p:nvSpPr>
        <p:spPr>
          <a:xfrm>
            <a:off x="647958" y="219177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39" y="1"/>
                </a:moveTo>
                <a:cubicBezTo>
                  <a:pt x="1596" y="1"/>
                  <a:pt x="1274" y="1763"/>
                  <a:pt x="1274" y="1763"/>
                </a:cubicBezTo>
                <a:cubicBezTo>
                  <a:pt x="1274" y="1763"/>
                  <a:pt x="167" y="2299"/>
                  <a:pt x="84" y="2418"/>
                </a:cubicBezTo>
                <a:cubicBezTo>
                  <a:pt x="0" y="2561"/>
                  <a:pt x="1298" y="2811"/>
                  <a:pt x="1298" y="2811"/>
                </a:cubicBezTo>
                <a:cubicBezTo>
                  <a:pt x="1298" y="2811"/>
                  <a:pt x="1869" y="4323"/>
                  <a:pt x="1977" y="4418"/>
                </a:cubicBezTo>
                <a:cubicBezTo>
                  <a:pt x="1979" y="4420"/>
                  <a:pt x="1982" y="4421"/>
                  <a:pt x="1985" y="4421"/>
                </a:cubicBezTo>
                <a:cubicBezTo>
                  <a:pt x="2104" y="4421"/>
                  <a:pt x="2503" y="2855"/>
                  <a:pt x="2608" y="2715"/>
                </a:cubicBezTo>
                <a:cubicBezTo>
                  <a:pt x="2703" y="2584"/>
                  <a:pt x="3572" y="2382"/>
                  <a:pt x="3715" y="2168"/>
                </a:cubicBezTo>
                <a:cubicBezTo>
                  <a:pt x="3870" y="1965"/>
                  <a:pt x="2584" y="1763"/>
                  <a:pt x="2465" y="1620"/>
                </a:cubicBezTo>
                <a:cubicBezTo>
                  <a:pt x="2381" y="1525"/>
                  <a:pt x="1893" y="1"/>
                  <a:pt x="17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7"/>
          <p:cNvSpPr/>
          <p:nvPr/>
        </p:nvSpPr>
        <p:spPr>
          <a:xfrm>
            <a:off x="1701746" y="4845972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51" y="1"/>
                </a:moveTo>
                <a:cubicBezTo>
                  <a:pt x="1596" y="1"/>
                  <a:pt x="1286" y="1775"/>
                  <a:pt x="1286" y="1775"/>
                </a:cubicBezTo>
                <a:cubicBezTo>
                  <a:pt x="1286" y="1775"/>
                  <a:pt x="179" y="2298"/>
                  <a:pt x="96" y="2429"/>
                </a:cubicBezTo>
                <a:cubicBezTo>
                  <a:pt x="1" y="2560"/>
                  <a:pt x="1298" y="2810"/>
                  <a:pt x="1298" y="2810"/>
                </a:cubicBezTo>
                <a:cubicBezTo>
                  <a:pt x="1298" y="2810"/>
                  <a:pt x="1882" y="4334"/>
                  <a:pt x="1977" y="4418"/>
                </a:cubicBezTo>
                <a:cubicBezTo>
                  <a:pt x="1980" y="4420"/>
                  <a:pt x="1983" y="4422"/>
                  <a:pt x="1987" y="4422"/>
                </a:cubicBezTo>
                <a:cubicBezTo>
                  <a:pt x="2107" y="4422"/>
                  <a:pt x="2504" y="2854"/>
                  <a:pt x="2608" y="2727"/>
                </a:cubicBezTo>
                <a:cubicBezTo>
                  <a:pt x="2715" y="2596"/>
                  <a:pt x="3572" y="2382"/>
                  <a:pt x="3727" y="2179"/>
                </a:cubicBezTo>
                <a:cubicBezTo>
                  <a:pt x="3870" y="1965"/>
                  <a:pt x="2596" y="1775"/>
                  <a:pt x="2477" y="1620"/>
                </a:cubicBezTo>
                <a:cubicBezTo>
                  <a:pt x="2382" y="1536"/>
                  <a:pt x="1894" y="1"/>
                  <a:pt x="17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7"/>
          <p:cNvSpPr/>
          <p:nvPr/>
        </p:nvSpPr>
        <p:spPr>
          <a:xfrm>
            <a:off x="1131307" y="3269581"/>
            <a:ext cx="165391" cy="188939"/>
          </a:xfrm>
          <a:custGeom>
            <a:avLst/>
            <a:gdLst/>
            <a:ahLst/>
            <a:cxnLst/>
            <a:rect l="l" t="t" r="r" b="b"/>
            <a:pathLst>
              <a:path w="3870" h="4421" extrusionOk="0">
                <a:moveTo>
                  <a:pt x="1750" y="0"/>
                </a:moveTo>
                <a:cubicBezTo>
                  <a:pt x="1596" y="0"/>
                  <a:pt x="1286" y="1762"/>
                  <a:pt x="1286" y="1762"/>
                </a:cubicBezTo>
                <a:cubicBezTo>
                  <a:pt x="1286" y="1762"/>
                  <a:pt x="179" y="2298"/>
                  <a:pt x="95" y="2417"/>
                </a:cubicBezTo>
                <a:cubicBezTo>
                  <a:pt x="0" y="2560"/>
                  <a:pt x="1298" y="2810"/>
                  <a:pt x="1298" y="2810"/>
                </a:cubicBezTo>
                <a:cubicBezTo>
                  <a:pt x="1298" y="2810"/>
                  <a:pt x="1881" y="4322"/>
                  <a:pt x="1989" y="4418"/>
                </a:cubicBezTo>
                <a:cubicBezTo>
                  <a:pt x="1991" y="4420"/>
                  <a:pt x="1993" y="4421"/>
                  <a:pt x="1996" y="4421"/>
                </a:cubicBezTo>
                <a:cubicBezTo>
                  <a:pt x="2104" y="4421"/>
                  <a:pt x="2503" y="2854"/>
                  <a:pt x="2608" y="2715"/>
                </a:cubicBezTo>
                <a:cubicBezTo>
                  <a:pt x="2715" y="2584"/>
                  <a:pt x="3572" y="2382"/>
                  <a:pt x="3727" y="2167"/>
                </a:cubicBezTo>
                <a:cubicBezTo>
                  <a:pt x="3870" y="1953"/>
                  <a:pt x="2596" y="1762"/>
                  <a:pt x="2477" y="1620"/>
                </a:cubicBezTo>
                <a:cubicBezTo>
                  <a:pt x="2381" y="1524"/>
                  <a:pt x="1893" y="0"/>
                  <a:pt x="17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7"/>
          <p:cNvSpPr/>
          <p:nvPr/>
        </p:nvSpPr>
        <p:spPr>
          <a:xfrm>
            <a:off x="2046573" y="1873082"/>
            <a:ext cx="165433" cy="189452"/>
          </a:xfrm>
          <a:custGeom>
            <a:avLst/>
            <a:gdLst/>
            <a:ahLst/>
            <a:cxnLst/>
            <a:rect l="l" t="t" r="r" b="b"/>
            <a:pathLst>
              <a:path w="3871" h="4433" extrusionOk="0">
                <a:moveTo>
                  <a:pt x="1739" y="0"/>
                </a:moveTo>
                <a:cubicBezTo>
                  <a:pt x="1596" y="0"/>
                  <a:pt x="1275" y="1774"/>
                  <a:pt x="1275" y="1774"/>
                </a:cubicBezTo>
                <a:cubicBezTo>
                  <a:pt x="1275" y="1774"/>
                  <a:pt x="167" y="2298"/>
                  <a:pt x="84" y="2429"/>
                </a:cubicBezTo>
                <a:cubicBezTo>
                  <a:pt x="1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29"/>
                </a:cubicBezTo>
                <a:cubicBezTo>
                  <a:pt x="1980" y="4431"/>
                  <a:pt x="1983" y="4432"/>
                  <a:pt x="1986" y="4432"/>
                </a:cubicBezTo>
                <a:cubicBezTo>
                  <a:pt x="2105" y="4432"/>
                  <a:pt x="2504" y="2855"/>
                  <a:pt x="2608" y="2727"/>
                </a:cubicBezTo>
                <a:cubicBezTo>
                  <a:pt x="2703" y="2596"/>
                  <a:pt x="3573" y="2393"/>
                  <a:pt x="3715" y="2179"/>
                </a:cubicBezTo>
                <a:cubicBezTo>
                  <a:pt x="3870" y="1965"/>
                  <a:pt x="2584" y="1774"/>
                  <a:pt x="2465" y="1631"/>
                </a:cubicBezTo>
                <a:cubicBezTo>
                  <a:pt x="2382" y="1536"/>
                  <a:pt x="1894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17"/>
          <p:cNvGrpSpPr/>
          <p:nvPr/>
        </p:nvGrpSpPr>
        <p:grpSpPr>
          <a:xfrm rot="-1674015">
            <a:off x="5355779" y="721835"/>
            <a:ext cx="1618279" cy="1053725"/>
            <a:chOff x="5640092" y="225779"/>
            <a:chExt cx="1213796" cy="790351"/>
          </a:xfrm>
        </p:grpSpPr>
        <p:sp>
          <p:nvSpPr>
            <p:cNvPr id="15" name="Google Shape;15;p17"/>
            <p:cNvSpPr/>
            <p:nvPr/>
          </p:nvSpPr>
          <p:spPr>
            <a:xfrm>
              <a:off x="5897545" y="509964"/>
              <a:ext cx="546495" cy="404278"/>
            </a:xfrm>
            <a:custGeom>
              <a:avLst/>
              <a:gdLst/>
              <a:ahLst/>
              <a:cxnLst/>
              <a:rect l="l" t="t" r="r" b="b"/>
              <a:pathLst>
                <a:path w="17050" h="12613" extrusionOk="0">
                  <a:moveTo>
                    <a:pt x="8646" y="0"/>
                  </a:moveTo>
                  <a:cubicBezTo>
                    <a:pt x="4474" y="0"/>
                    <a:pt x="1389" y="3882"/>
                    <a:pt x="0" y="6028"/>
                  </a:cubicBezTo>
                  <a:cubicBezTo>
                    <a:pt x="1119" y="6600"/>
                    <a:pt x="2012" y="6993"/>
                    <a:pt x="2334" y="6993"/>
                  </a:cubicBezTo>
                  <a:cubicBezTo>
                    <a:pt x="3247" y="6983"/>
                    <a:pt x="5961" y="2583"/>
                    <a:pt x="8931" y="2583"/>
                  </a:cubicBezTo>
                  <a:cubicBezTo>
                    <a:pt x="9484" y="2583"/>
                    <a:pt x="10047" y="2736"/>
                    <a:pt x="10609" y="3099"/>
                  </a:cubicBezTo>
                  <a:cubicBezTo>
                    <a:pt x="14180" y="5409"/>
                    <a:pt x="11525" y="10291"/>
                    <a:pt x="12418" y="11434"/>
                  </a:cubicBezTo>
                  <a:cubicBezTo>
                    <a:pt x="12645" y="11731"/>
                    <a:pt x="13287" y="12148"/>
                    <a:pt x="14097" y="12613"/>
                  </a:cubicBezTo>
                  <a:cubicBezTo>
                    <a:pt x="15133" y="9886"/>
                    <a:pt x="17050" y="3052"/>
                    <a:pt x="11633" y="659"/>
                  </a:cubicBezTo>
                  <a:cubicBezTo>
                    <a:pt x="10586" y="198"/>
                    <a:pt x="9588" y="0"/>
                    <a:pt x="8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7"/>
            <p:cNvSpPr/>
            <p:nvPr/>
          </p:nvSpPr>
          <p:spPr>
            <a:xfrm>
              <a:off x="5809751" y="400502"/>
              <a:ext cx="744964" cy="563355"/>
            </a:xfrm>
            <a:custGeom>
              <a:avLst/>
              <a:gdLst/>
              <a:ahLst/>
              <a:cxnLst/>
              <a:rect l="l" t="t" r="r" b="b"/>
              <a:pathLst>
                <a:path w="23242" h="17576" extrusionOk="0">
                  <a:moveTo>
                    <a:pt x="11893" y="1"/>
                  </a:moveTo>
                  <a:cubicBezTo>
                    <a:pt x="5974" y="1"/>
                    <a:pt x="1473" y="5802"/>
                    <a:pt x="1" y="7967"/>
                  </a:cubicBezTo>
                  <a:cubicBezTo>
                    <a:pt x="941" y="8491"/>
                    <a:pt x="1906" y="9015"/>
                    <a:pt x="2739" y="9443"/>
                  </a:cubicBezTo>
                  <a:cubicBezTo>
                    <a:pt x="4128" y="7306"/>
                    <a:pt x="7215" y="3416"/>
                    <a:pt x="11389" y="3416"/>
                  </a:cubicBezTo>
                  <a:cubicBezTo>
                    <a:pt x="12330" y="3416"/>
                    <a:pt x="13327" y="3614"/>
                    <a:pt x="14372" y="4074"/>
                  </a:cubicBezTo>
                  <a:cubicBezTo>
                    <a:pt x="19789" y="6455"/>
                    <a:pt x="17860" y="13301"/>
                    <a:pt x="16848" y="16004"/>
                  </a:cubicBezTo>
                  <a:cubicBezTo>
                    <a:pt x="17765" y="16516"/>
                    <a:pt x="18896" y="17063"/>
                    <a:pt x="20003" y="17575"/>
                  </a:cubicBezTo>
                  <a:cubicBezTo>
                    <a:pt x="20813" y="14849"/>
                    <a:pt x="23242" y="4848"/>
                    <a:pt x="16646" y="1276"/>
                  </a:cubicBezTo>
                  <a:cubicBezTo>
                    <a:pt x="14988" y="374"/>
                    <a:pt x="13395" y="1"/>
                    <a:pt x="11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7"/>
            <p:cNvSpPr/>
            <p:nvPr/>
          </p:nvSpPr>
          <p:spPr>
            <a:xfrm>
              <a:off x="5721219" y="305720"/>
              <a:ext cx="903336" cy="695539"/>
            </a:xfrm>
            <a:custGeom>
              <a:avLst/>
              <a:gdLst/>
              <a:ahLst/>
              <a:cxnLst/>
              <a:rect l="l" t="t" r="r" b="b"/>
              <a:pathLst>
                <a:path w="28183" h="21700" extrusionOk="0">
                  <a:moveTo>
                    <a:pt x="14802" y="1"/>
                  </a:moveTo>
                  <a:cubicBezTo>
                    <a:pt x="13783" y="1"/>
                    <a:pt x="12730" y="123"/>
                    <a:pt x="11657" y="387"/>
                  </a:cubicBezTo>
                  <a:cubicBezTo>
                    <a:pt x="5525" y="1911"/>
                    <a:pt x="1286" y="7471"/>
                    <a:pt x="0" y="9340"/>
                  </a:cubicBezTo>
                  <a:cubicBezTo>
                    <a:pt x="762" y="9781"/>
                    <a:pt x="1751" y="10353"/>
                    <a:pt x="2775" y="10912"/>
                  </a:cubicBezTo>
                  <a:cubicBezTo>
                    <a:pt x="4238" y="8755"/>
                    <a:pt x="8749" y="2952"/>
                    <a:pt x="14668" y="2952"/>
                  </a:cubicBezTo>
                  <a:cubicBezTo>
                    <a:pt x="16167" y="2952"/>
                    <a:pt x="17755" y="3324"/>
                    <a:pt x="19408" y="4221"/>
                  </a:cubicBezTo>
                  <a:cubicBezTo>
                    <a:pt x="26004" y="7793"/>
                    <a:pt x="23575" y="17794"/>
                    <a:pt x="22753" y="20532"/>
                  </a:cubicBezTo>
                  <a:cubicBezTo>
                    <a:pt x="23777" y="20985"/>
                    <a:pt x="24777" y="21425"/>
                    <a:pt x="25563" y="21699"/>
                  </a:cubicBezTo>
                  <a:cubicBezTo>
                    <a:pt x="26492" y="18592"/>
                    <a:pt x="28183" y="11257"/>
                    <a:pt x="25706" y="6483"/>
                  </a:cubicBezTo>
                  <a:cubicBezTo>
                    <a:pt x="23796" y="2810"/>
                    <a:pt x="19679" y="1"/>
                    <a:pt x="14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17"/>
            <p:cNvSpPr/>
            <p:nvPr/>
          </p:nvSpPr>
          <p:spPr>
            <a:xfrm>
              <a:off x="5640092" y="225779"/>
              <a:ext cx="1213796" cy="790351"/>
            </a:xfrm>
            <a:custGeom>
              <a:avLst/>
              <a:gdLst/>
              <a:ahLst/>
              <a:cxnLst/>
              <a:rect l="l" t="t" r="r" b="b"/>
              <a:pathLst>
                <a:path w="37869" h="24658" extrusionOk="0">
                  <a:moveTo>
                    <a:pt x="16682" y="0"/>
                  </a:moveTo>
                  <a:cubicBezTo>
                    <a:pt x="6315" y="0"/>
                    <a:pt x="0" y="10284"/>
                    <a:pt x="1067" y="10965"/>
                  </a:cubicBezTo>
                  <a:cubicBezTo>
                    <a:pt x="1067" y="10965"/>
                    <a:pt x="1650" y="11311"/>
                    <a:pt x="2531" y="11834"/>
                  </a:cubicBezTo>
                  <a:cubicBezTo>
                    <a:pt x="3817" y="9965"/>
                    <a:pt x="8032" y="4405"/>
                    <a:pt x="14188" y="2881"/>
                  </a:cubicBezTo>
                  <a:cubicBezTo>
                    <a:pt x="15263" y="2617"/>
                    <a:pt x="16318" y="2494"/>
                    <a:pt x="17340" y="2494"/>
                  </a:cubicBezTo>
                  <a:cubicBezTo>
                    <a:pt x="22213" y="2494"/>
                    <a:pt x="26328" y="5296"/>
                    <a:pt x="28237" y="8977"/>
                  </a:cubicBezTo>
                  <a:cubicBezTo>
                    <a:pt x="30714" y="13763"/>
                    <a:pt x="29023" y="21086"/>
                    <a:pt x="28118" y="24229"/>
                  </a:cubicBezTo>
                  <a:cubicBezTo>
                    <a:pt x="28785" y="24479"/>
                    <a:pt x="29309" y="24646"/>
                    <a:pt x="29523" y="24658"/>
                  </a:cubicBezTo>
                  <a:cubicBezTo>
                    <a:pt x="29525" y="24658"/>
                    <a:pt x="29526" y="24658"/>
                    <a:pt x="29528" y="24658"/>
                  </a:cubicBezTo>
                  <a:cubicBezTo>
                    <a:pt x="30584" y="24658"/>
                    <a:pt x="37868" y="7573"/>
                    <a:pt x="23558" y="1476"/>
                  </a:cubicBezTo>
                  <a:cubicBezTo>
                    <a:pt x="21114" y="435"/>
                    <a:pt x="18812" y="0"/>
                    <a:pt x="16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9;p17"/>
          <p:cNvGrpSpPr/>
          <p:nvPr/>
        </p:nvGrpSpPr>
        <p:grpSpPr>
          <a:xfrm rot="775931">
            <a:off x="-3566" y="-478027"/>
            <a:ext cx="3992723" cy="2297080"/>
            <a:chOff x="-22388" y="-12378"/>
            <a:chExt cx="2221316" cy="1278053"/>
          </a:xfrm>
        </p:grpSpPr>
        <p:sp>
          <p:nvSpPr>
            <p:cNvPr id="20" name="Google Shape;20;p17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17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17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17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17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17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17"/>
          <p:cNvSpPr/>
          <p:nvPr/>
        </p:nvSpPr>
        <p:spPr>
          <a:xfrm>
            <a:off x="523780" y="3932966"/>
            <a:ext cx="124193" cy="142612"/>
          </a:xfrm>
          <a:custGeom>
            <a:avLst/>
            <a:gdLst/>
            <a:ahLst/>
            <a:cxnLst/>
            <a:rect l="l" t="t" r="r" b="b"/>
            <a:pathLst>
              <a:path w="2906" h="3337" extrusionOk="0">
                <a:moveTo>
                  <a:pt x="1298" y="1"/>
                </a:moveTo>
                <a:cubicBezTo>
                  <a:pt x="1191" y="1"/>
                  <a:pt x="953" y="1323"/>
                  <a:pt x="953" y="1323"/>
                </a:cubicBezTo>
                <a:cubicBezTo>
                  <a:pt x="953" y="1323"/>
                  <a:pt x="119" y="1727"/>
                  <a:pt x="60" y="1834"/>
                </a:cubicBezTo>
                <a:cubicBezTo>
                  <a:pt x="0" y="1930"/>
                  <a:pt x="965" y="2132"/>
                  <a:pt x="965" y="2132"/>
                </a:cubicBezTo>
                <a:cubicBezTo>
                  <a:pt x="965" y="2132"/>
                  <a:pt x="1417" y="3275"/>
                  <a:pt x="1488" y="3335"/>
                </a:cubicBezTo>
                <a:cubicBezTo>
                  <a:pt x="1490" y="3336"/>
                  <a:pt x="1492" y="3337"/>
                  <a:pt x="1494" y="3337"/>
                </a:cubicBezTo>
                <a:cubicBezTo>
                  <a:pt x="1575" y="3337"/>
                  <a:pt x="1883" y="2153"/>
                  <a:pt x="1953" y="2049"/>
                </a:cubicBezTo>
                <a:cubicBezTo>
                  <a:pt x="2024" y="1954"/>
                  <a:pt x="2667" y="1799"/>
                  <a:pt x="2786" y="1632"/>
                </a:cubicBezTo>
                <a:cubicBezTo>
                  <a:pt x="2905" y="1477"/>
                  <a:pt x="1941" y="1323"/>
                  <a:pt x="1846" y="1215"/>
                </a:cubicBezTo>
                <a:cubicBezTo>
                  <a:pt x="1774" y="1144"/>
                  <a:pt x="1405" y="1"/>
                  <a:pt x="12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7"/>
          <p:cNvSpPr/>
          <p:nvPr/>
        </p:nvSpPr>
        <p:spPr>
          <a:xfrm>
            <a:off x="9549891" y="60824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17"/>
          <p:cNvSpPr/>
          <p:nvPr/>
        </p:nvSpPr>
        <p:spPr>
          <a:xfrm>
            <a:off x="11467295" y="324310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19" y="1"/>
                </a:moveTo>
                <a:cubicBezTo>
                  <a:pt x="1977" y="1"/>
                  <a:pt x="1488" y="1525"/>
                  <a:pt x="1393" y="1620"/>
                </a:cubicBezTo>
                <a:cubicBezTo>
                  <a:pt x="1274" y="1763"/>
                  <a:pt x="0" y="1965"/>
                  <a:pt x="143" y="2168"/>
                </a:cubicBezTo>
                <a:cubicBezTo>
                  <a:pt x="298" y="2382"/>
                  <a:pt x="1155" y="2584"/>
                  <a:pt x="1262" y="2727"/>
                </a:cubicBezTo>
                <a:cubicBezTo>
                  <a:pt x="1366" y="2854"/>
                  <a:pt x="1763" y="4422"/>
                  <a:pt x="1873" y="4422"/>
                </a:cubicBezTo>
                <a:cubicBezTo>
                  <a:pt x="1876" y="4422"/>
                  <a:pt x="1879" y="4420"/>
                  <a:pt x="1881" y="4418"/>
                </a:cubicBezTo>
                <a:cubicBezTo>
                  <a:pt x="1988" y="4334"/>
                  <a:pt x="2572" y="2810"/>
                  <a:pt x="2572" y="2810"/>
                </a:cubicBezTo>
                <a:cubicBezTo>
                  <a:pt x="2572" y="2810"/>
                  <a:pt x="3870" y="2560"/>
                  <a:pt x="3774" y="2429"/>
                </a:cubicBezTo>
                <a:cubicBezTo>
                  <a:pt x="3703" y="2298"/>
                  <a:pt x="2584" y="1763"/>
                  <a:pt x="2584" y="1763"/>
                </a:cubicBezTo>
                <a:cubicBezTo>
                  <a:pt x="2584" y="1763"/>
                  <a:pt x="2274" y="1"/>
                  <a:pt x="211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17"/>
          <p:cNvSpPr/>
          <p:nvPr/>
        </p:nvSpPr>
        <p:spPr>
          <a:xfrm>
            <a:off x="9634241" y="5181770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32" y="1"/>
                </a:moveTo>
                <a:cubicBezTo>
                  <a:pt x="1977" y="1"/>
                  <a:pt x="1489" y="1537"/>
                  <a:pt x="1405" y="1620"/>
                </a:cubicBezTo>
                <a:cubicBezTo>
                  <a:pt x="1286" y="1775"/>
                  <a:pt x="0" y="1965"/>
                  <a:pt x="155" y="2168"/>
                </a:cubicBezTo>
                <a:cubicBezTo>
                  <a:pt x="298" y="2382"/>
                  <a:pt x="1167" y="2584"/>
                  <a:pt x="1274" y="2727"/>
                </a:cubicBezTo>
                <a:cubicBezTo>
                  <a:pt x="1367" y="2855"/>
                  <a:pt x="1763" y="4422"/>
                  <a:pt x="1884" y="4422"/>
                </a:cubicBezTo>
                <a:cubicBezTo>
                  <a:pt x="1887" y="4422"/>
                  <a:pt x="1891" y="4421"/>
                  <a:pt x="1894" y="4418"/>
                </a:cubicBezTo>
                <a:cubicBezTo>
                  <a:pt x="2001" y="4335"/>
                  <a:pt x="2584" y="2811"/>
                  <a:pt x="2584" y="2811"/>
                </a:cubicBezTo>
                <a:cubicBezTo>
                  <a:pt x="2584" y="2811"/>
                  <a:pt x="3870" y="2561"/>
                  <a:pt x="3787" y="2430"/>
                </a:cubicBezTo>
                <a:cubicBezTo>
                  <a:pt x="3691" y="2287"/>
                  <a:pt x="2596" y="1775"/>
                  <a:pt x="2596" y="1775"/>
                </a:cubicBezTo>
                <a:cubicBezTo>
                  <a:pt x="2596" y="1775"/>
                  <a:pt x="2275" y="1"/>
                  <a:pt x="21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17"/>
          <p:cNvSpPr/>
          <p:nvPr/>
        </p:nvSpPr>
        <p:spPr>
          <a:xfrm>
            <a:off x="10601219" y="2956243"/>
            <a:ext cx="201973" cy="145091"/>
          </a:xfrm>
          <a:custGeom>
            <a:avLst/>
            <a:gdLst/>
            <a:ahLst/>
            <a:cxnLst/>
            <a:rect l="l" t="t" r="r" b="b"/>
            <a:pathLst>
              <a:path w="4726" h="3395" extrusionOk="0">
                <a:moveTo>
                  <a:pt x="3277" y="1"/>
                </a:moveTo>
                <a:cubicBezTo>
                  <a:pt x="2472" y="1"/>
                  <a:pt x="2382" y="1287"/>
                  <a:pt x="2382" y="1287"/>
                </a:cubicBezTo>
                <a:cubicBezTo>
                  <a:pt x="2340" y="970"/>
                  <a:pt x="1816" y="305"/>
                  <a:pt x="1298" y="305"/>
                </a:cubicBezTo>
                <a:cubicBezTo>
                  <a:pt x="1078" y="305"/>
                  <a:pt x="860" y="424"/>
                  <a:pt x="679" y="740"/>
                </a:cubicBezTo>
                <a:cubicBezTo>
                  <a:pt x="1" y="1907"/>
                  <a:pt x="1775" y="3181"/>
                  <a:pt x="1775" y="3181"/>
                </a:cubicBezTo>
                <a:cubicBezTo>
                  <a:pt x="1947" y="3329"/>
                  <a:pt x="2128" y="3395"/>
                  <a:pt x="2309" y="3395"/>
                </a:cubicBezTo>
                <a:cubicBezTo>
                  <a:pt x="3506" y="3395"/>
                  <a:pt x="4725" y="552"/>
                  <a:pt x="3691" y="97"/>
                </a:cubicBezTo>
                <a:cubicBezTo>
                  <a:pt x="3536" y="30"/>
                  <a:pt x="3399" y="1"/>
                  <a:pt x="32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17"/>
          <p:cNvSpPr/>
          <p:nvPr/>
        </p:nvSpPr>
        <p:spPr>
          <a:xfrm>
            <a:off x="11206091" y="2191547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17"/>
          <p:cNvSpPr/>
          <p:nvPr/>
        </p:nvSpPr>
        <p:spPr>
          <a:xfrm>
            <a:off x="10117825" y="18221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" name="Google Shape;33;p17"/>
          <p:cNvGrpSpPr/>
          <p:nvPr/>
        </p:nvGrpSpPr>
        <p:grpSpPr>
          <a:xfrm rot="9621805">
            <a:off x="5758826" y="5354716"/>
            <a:ext cx="771101" cy="739931"/>
            <a:chOff x="16870550" y="-1013100"/>
            <a:chExt cx="417325" cy="306025"/>
          </a:xfrm>
        </p:grpSpPr>
        <p:sp>
          <p:nvSpPr>
            <p:cNvPr id="34" name="Google Shape;34;p17"/>
            <p:cNvSpPr/>
            <p:nvPr/>
          </p:nvSpPr>
          <p:spPr>
            <a:xfrm>
              <a:off x="17034250" y="-1013100"/>
              <a:ext cx="120000" cy="306025"/>
            </a:xfrm>
            <a:custGeom>
              <a:avLst/>
              <a:gdLst/>
              <a:ahLst/>
              <a:cxnLst/>
              <a:rect l="l" t="t" r="r" b="b"/>
              <a:pathLst>
                <a:path w="4800" h="12241" extrusionOk="0">
                  <a:moveTo>
                    <a:pt x="2537" y="1"/>
                  </a:moveTo>
                  <a:cubicBezTo>
                    <a:pt x="2406" y="1"/>
                    <a:pt x="2263" y="37"/>
                    <a:pt x="2144" y="84"/>
                  </a:cubicBezTo>
                  <a:cubicBezTo>
                    <a:pt x="1882" y="168"/>
                    <a:pt x="1668" y="346"/>
                    <a:pt x="1465" y="584"/>
                  </a:cubicBezTo>
                  <a:cubicBezTo>
                    <a:pt x="1275" y="822"/>
                    <a:pt x="1108" y="1120"/>
                    <a:pt x="965" y="1489"/>
                  </a:cubicBezTo>
                  <a:cubicBezTo>
                    <a:pt x="811" y="1846"/>
                    <a:pt x="680" y="2251"/>
                    <a:pt x="572" y="2716"/>
                  </a:cubicBezTo>
                  <a:cubicBezTo>
                    <a:pt x="310" y="3799"/>
                    <a:pt x="191" y="4882"/>
                    <a:pt x="132" y="5716"/>
                  </a:cubicBezTo>
                  <a:cubicBezTo>
                    <a:pt x="37" y="6704"/>
                    <a:pt x="1" y="7716"/>
                    <a:pt x="1" y="8835"/>
                  </a:cubicBezTo>
                  <a:cubicBezTo>
                    <a:pt x="1" y="9526"/>
                    <a:pt x="1" y="10216"/>
                    <a:pt x="25" y="10859"/>
                  </a:cubicBezTo>
                  <a:cubicBezTo>
                    <a:pt x="37" y="11109"/>
                    <a:pt x="60" y="11359"/>
                    <a:pt x="72" y="11598"/>
                  </a:cubicBezTo>
                  <a:lnTo>
                    <a:pt x="120" y="12086"/>
                  </a:lnTo>
                  <a:cubicBezTo>
                    <a:pt x="120" y="12121"/>
                    <a:pt x="132" y="12169"/>
                    <a:pt x="156" y="12193"/>
                  </a:cubicBezTo>
                  <a:cubicBezTo>
                    <a:pt x="180" y="12205"/>
                    <a:pt x="203" y="12229"/>
                    <a:pt x="239" y="12241"/>
                  </a:cubicBezTo>
                  <a:cubicBezTo>
                    <a:pt x="358" y="12110"/>
                    <a:pt x="453" y="11967"/>
                    <a:pt x="561" y="11836"/>
                  </a:cubicBezTo>
                  <a:cubicBezTo>
                    <a:pt x="858" y="11359"/>
                    <a:pt x="1192" y="10883"/>
                    <a:pt x="1489" y="10455"/>
                  </a:cubicBezTo>
                  <a:lnTo>
                    <a:pt x="1513" y="10395"/>
                  </a:lnTo>
                  <a:cubicBezTo>
                    <a:pt x="1858" y="9883"/>
                    <a:pt x="2227" y="9347"/>
                    <a:pt x="2573" y="8812"/>
                  </a:cubicBezTo>
                  <a:cubicBezTo>
                    <a:pt x="3037" y="7978"/>
                    <a:pt x="3704" y="6716"/>
                    <a:pt x="4204" y="5347"/>
                  </a:cubicBezTo>
                  <a:cubicBezTo>
                    <a:pt x="4466" y="4680"/>
                    <a:pt x="4621" y="4073"/>
                    <a:pt x="4716" y="3489"/>
                  </a:cubicBezTo>
                  <a:cubicBezTo>
                    <a:pt x="4799" y="2858"/>
                    <a:pt x="4799" y="2346"/>
                    <a:pt x="4680" y="1870"/>
                  </a:cubicBezTo>
                  <a:cubicBezTo>
                    <a:pt x="4621" y="1632"/>
                    <a:pt x="4537" y="1406"/>
                    <a:pt x="4418" y="1180"/>
                  </a:cubicBezTo>
                  <a:cubicBezTo>
                    <a:pt x="4299" y="989"/>
                    <a:pt x="4144" y="799"/>
                    <a:pt x="3954" y="632"/>
                  </a:cubicBezTo>
                  <a:cubicBezTo>
                    <a:pt x="3609" y="322"/>
                    <a:pt x="3299" y="144"/>
                    <a:pt x="2989" y="37"/>
                  </a:cubicBezTo>
                  <a:cubicBezTo>
                    <a:pt x="2811" y="25"/>
                    <a:pt x="2680" y="1"/>
                    <a:pt x="2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17"/>
            <p:cNvSpPr/>
            <p:nvPr/>
          </p:nvSpPr>
          <p:spPr>
            <a:xfrm>
              <a:off x="16870550" y="-949975"/>
              <a:ext cx="67600" cy="180700"/>
            </a:xfrm>
            <a:custGeom>
              <a:avLst/>
              <a:gdLst/>
              <a:ahLst/>
              <a:cxnLst/>
              <a:rect l="l" t="t" r="r" b="b"/>
              <a:pathLst>
                <a:path w="2704" h="7228" extrusionOk="0">
                  <a:moveTo>
                    <a:pt x="929" y="0"/>
                  </a:moveTo>
                  <a:cubicBezTo>
                    <a:pt x="893" y="0"/>
                    <a:pt x="858" y="0"/>
                    <a:pt x="810" y="12"/>
                  </a:cubicBezTo>
                  <a:cubicBezTo>
                    <a:pt x="715" y="24"/>
                    <a:pt x="608" y="71"/>
                    <a:pt x="512" y="143"/>
                  </a:cubicBezTo>
                  <a:cubicBezTo>
                    <a:pt x="441" y="202"/>
                    <a:pt x="370" y="298"/>
                    <a:pt x="298" y="417"/>
                  </a:cubicBezTo>
                  <a:cubicBezTo>
                    <a:pt x="239" y="512"/>
                    <a:pt x="191" y="631"/>
                    <a:pt x="143" y="786"/>
                  </a:cubicBezTo>
                  <a:cubicBezTo>
                    <a:pt x="96" y="953"/>
                    <a:pt x="72" y="1131"/>
                    <a:pt x="48" y="1226"/>
                  </a:cubicBezTo>
                  <a:cubicBezTo>
                    <a:pt x="12" y="1548"/>
                    <a:pt x="0" y="1869"/>
                    <a:pt x="12" y="2286"/>
                  </a:cubicBezTo>
                  <a:cubicBezTo>
                    <a:pt x="24" y="2548"/>
                    <a:pt x="48" y="2798"/>
                    <a:pt x="96" y="3048"/>
                  </a:cubicBezTo>
                  <a:cubicBezTo>
                    <a:pt x="167" y="3334"/>
                    <a:pt x="262" y="3584"/>
                    <a:pt x="346" y="3822"/>
                  </a:cubicBezTo>
                  <a:cubicBezTo>
                    <a:pt x="465" y="4120"/>
                    <a:pt x="608" y="4405"/>
                    <a:pt x="751" y="4667"/>
                  </a:cubicBezTo>
                  <a:cubicBezTo>
                    <a:pt x="1036" y="5191"/>
                    <a:pt x="1394" y="5727"/>
                    <a:pt x="1870" y="6358"/>
                  </a:cubicBezTo>
                  <a:cubicBezTo>
                    <a:pt x="2096" y="6656"/>
                    <a:pt x="2334" y="6929"/>
                    <a:pt x="2548" y="7227"/>
                  </a:cubicBezTo>
                  <a:cubicBezTo>
                    <a:pt x="2584" y="6977"/>
                    <a:pt x="2596" y="6751"/>
                    <a:pt x="2608" y="6513"/>
                  </a:cubicBezTo>
                  <a:lnTo>
                    <a:pt x="2656" y="5620"/>
                  </a:lnTo>
                  <a:cubicBezTo>
                    <a:pt x="2703" y="4798"/>
                    <a:pt x="2703" y="4131"/>
                    <a:pt x="2691" y="3524"/>
                  </a:cubicBezTo>
                  <a:cubicBezTo>
                    <a:pt x="2667" y="3131"/>
                    <a:pt x="2644" y="2810"/>
                    <a:pt x="2596" y="2477"/>
                  </a:cubicBezTo>
                  <a:cubicBezTo>
                    <a:pt x="2548" y="2143"/>
                    <a:pt x="2489" y="1822"/>
                    <a:pt x="2417" y="1560"/>
                  </a:cubicBezTo>
                  <a:cubicBezTo>
                    <a:pt x="2346" y="1274"/>
                    <a:pt x="2239" y="1024"/>
                    <a:pt x="2108" y="798"/>
                  </a:cubicBezTo>
                  <a:cubicBezTo>
                    <a:pt x="2060" y="714"/>
                    <a:pt x="1989" y="619"/>
                    <a:pt x="1917" y="512"/>
                  </a:cubicBezTo>
                  <a:cubicBezTo>
                    <a:pt x="1822" y="417"/>
                    <a:pt x="1715" y="321"/>
                    <a:pt x="1620" y="250"/>
                  </a:cubicBezTo>
                  <a:cubicBezTo>
                    <a:pt x="1477" y="143"/>
                    <a:pt x="1334" y="71"/>
                    <a:pt x="1167" y="24"/>
                  </a:cubicBezTo>
                  <a:cubicBezTo>
                    <a:pt x="1096" y="12"/>
                    <a:pt x="1024" y="0"/>
                    <a:pt x="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17"/>
            <p:cNvSpPr/>
            <p:nvPr/>
          </p:nvSpPr>
          <p:spPr>
            <a:xfrm>
              <a:off x="17136950" y="-883025"/>
              <a:ext cx="150925" cy="167025"/>
            </a:xfrm>
            <a:custGeom>
              <a:avLst/>
              <a:gdLst/>
              <a:ahLst/>
              <a:cxnLst/>
              <a:rect l="l" t="t" r="r" b="b"/>
              <a:pathLst>
                <a:path w="6037" h="6681" extrusionOk="0">
                  <a:moveTo>
                    <a:pt x="5204" y="1"/>
                  </a:moveTo>
                  <a:cubicBezTo>
                    <a:pt x="5073" y="13"/>
                    <a:pt x="4954" y="60"/>
                    <a:pt x="4787" y="132"/>
                  </a:cubicBezTo>
                  <a:cubicBezTo>
                    <a:pt x="4620" y="203"/>
                    <a:pt x="4477" y="310"/>
                    <a:pt x="4358" y="394"/>
                  </a:cubicBezTo>
                  <a:cubicBezTo>
                    <a:pt x="4049" y="632"/>
                    <a:pt x="3751" y="918"/>
                    <a:pt x="3370" y="1311"/>
                  </a:cubicBezTo>
                  <a:cubicBezTo>
                    <a:pt x="3060" y="1656"/>
                    <a:pt x="2751" y="2025"/>
                    <a:pt x="2382" y="2477"/>
                  </a:cubicBezTo>
                  <a:cubicBezTo>
                    <a:pt x="1703" y="3430"/>
                    <a:pt x="929" y="4561"/>
                    <a:pt x="334" y="5835"/>
                  </a:cubicBezTo>
                  <a:cubicBezTo>
                    <a:pt x="203" y="6109"/>
                    <a:pt x="84" y="6383"/>
                    <a:pt x="1" y="6621"/>
                  </a:cubicBezTo>
                  <a:cubicBezTo>
                    <a:pt x="12" y="6645"/>
                    <a:pt x="12" y="6668"/>
                    <a:pt x="24" y="6680"/>
                  </a:cubicBezTo>
                  <a:cubicBezTo>
                    <a:pt x="370" y="6526"/>
                    <a:pt x="691" y="6395"/>
                    <a:pt x="1013" y="6252"/>
                  </a:cubicBezTo>
                  <a:cubicBezTo>
                    <a:pt x="1263" y="6097"/>
                    <a:pt x="1513" y="5954"/>
                    <a:pt x="1751" y="5799"/>
                  </a:cubicBezTo>
                  <a:cubicBezTo>
                    <a:pt x="2453" y="5371"/>
                    <a:pt x="3060" y="4966"/>
                    <a:pt x="3596" y="4549"/>
                  </a:cubicBezTo>
                  <a:cubicBezTo>
                    <a:pt x="4287" y="4037"/>
                    <a:pt x="4799" y="3573"/>
                    <a:pt x="5204" y="3108"/>
                  </a:cubicBezTo>
                  <a:cubicBezTo>
                    <a:pt x="5430" y="2847"/>
                    <a:pt x="5608" y="2585"/>
                    <a:pt x="5739" y="2335"/>
                  </a:cubicBezTo>
                  <a:cubicBezTo>
                    <a:pt x="5799" y="2227"/>
                    <a:pt x="5847" y="2108"/>
                    <a:pt x="5906" y="1954"/>
                  </a:cubicBezTo>
                  <a:cubicBezTo>
                    <a:pt x="5954" y="1823"/>
                    <a:pt x="5978" y="1692"/>
                    <a:pt x="6013" y="1549"/>
                  </a:cubicBezTo>
                  <a:cubicBezTo>
                    <a:pt x="6025" y="1418"/>
                    <a:pt x="6037" y="1299"/>
                    <a:pt x="6025" y="1156"/>
                  </a:cubicBezTo>
                  <a:cubicBezTo>
                    <a:pt x="6025" y="1037"/>
                    <a:pt x="6013" y="918"/>
                    <a:pt x="5978" y="799"/>
                  </a:cubicBezTo>
                  <a:cubicBezTo>
                    <a:pt x="5954" y="620"/>
                    <a:pt x="5894" y="465"/>
                    <a:pt x="5811" y="322"/>
                  </a:cubicBezTo>
                  <a:cubicBezTo>
                    <a:pt x="5739" y="203"/>
                    <a:pt x="5656" y="108"/>
                    <a:pt x="5537" y="49"/>
                  </a:cubicBezTo>
                  <a:cubicBezTo>
                    <a:pt x="5489" y="13"/>
                    <a:pt x="5382" y="1"/>
                    <a:pt x="52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7;p17"/>
          <p:cNvSpPr txBox="1">
            <a:spLocks noGrp="1"/>
          </p:cNvSpPr>
          <p:nvPr>
            <p:ph type="ctrTitle"/>
          </p:nvPr>
        </p:nvSpPr>
        <p:spPr>
          <a:xfrm>
            <a:off x="2424400" y="2177867"/>
            <a:ext cx="7343200" cy="1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subTitle" idx="1"/>
          </p:nvPr>
        </p:nvSpPr>
        <p:spPr>
          <a:xfrm>
            <a:off x="2711200" y="4088933"/>
            <a:ext cx="6769600" cy="7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grpSp>
        <p:nvGrpSpPr>
          <p:cNvPr id="39" name="Google Shape;39;p17"/>
          <p:cNvGrpSpPr/>
          <p:nvPr/>
        </p:nvGrpSpPr>
        <p:grpSpPr>
          <a:xfrm rot="-775931" flipH="1">
            <a:off x="8299601" y="-478027"/>
            <a:ext cx="3992723" cy="2297080"/>
            <a:chOff x="-22388" y="-12378"/>
            <a:chExt cx="2221316" cy="1278053"/>
          </a:xfrm>
        </p:grpSpPr>
        <p:sp>
          <p:nvSpPr>
            <p:cNvPr id="40" name="Google Shape;40;p17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17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17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17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17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17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1413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1682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1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13321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title" idx="2"/>
          </p:nvPr>
        </p:nvSpPr>
        <p:spPr>
          <a:xfrm>
            <a:off x="4588951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subTitle" idx="1"/>
          </p:nvPr>
        </p:nvSpPr>
        <p:spPr>
          <a:xfrm>
            <a:off x="2325584" y="2386900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subTitle" idx="3"/>
          </p:nvPr>
        </p:nvSpPr>
        <p:spPr>
          <a:xfrm>
            <a:off x="5782551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title" idx="5"/>
          </p:nvPr>
        </p:nvSpPr>
        <p:spPr>
          <a:xfrm>
            <a:off x="1133219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title" idx="6"/>
          </p:nvPr>
        </p:nvSpPr>
        <p:spPr>
          <a:xfrm>
            <a:off x="4589084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21"/>
          <p:cNvSpPr txBox="1">
            <a:spLocks noGrp="1"/>
          </p:cNvSpPr>
          <p:nvPr>
            <p:ph type="subTitle" idx="7"/>
          </p:nvPr>
        </p:nvSpPr>
        <p:spPr>
          <a:xfrm>
            <a:off x="2325584" y="4587833"/>
            <a:ext cx="17604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subTitle" idx="8"/>
          </p:nvPr>
        </p:nvSpPr>
        <p:spPr>
          <a:xfrm>
            <a:off x="5782551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title" idx="9"/>
          </p:nvPr>
        </p:nvSpPr>
        <p:spPr>
          <a:xfrm>
            <a:off x="805365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ubTitle" idx="13"/>
          </p:nvPr>
        </p:nvSpPr>
        <p:spPr>
          <a:xfrm>
            <a:off x="9247116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title" idx="14"/>
          </p:nvPr>
        </p:nvSpPr>
        <p:spPr>
          <a:xfrm>
            <a:off x="8053657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subTitle" idx="15"/>
          </p:nvPr>
        </p:nvSpPr>
        <p:spPr>
          <a:xfrm>
            <a:off x="9247116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59861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00674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38590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/>
          <p:nvPr/>
        </p:nvSpPr>
        <p:spPr>
          <a:xfrm>
            <a:off x="8200125" y="6462381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4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6643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18328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subTitle" idx="1"/>
          </p:nvPr>
        </p:nvSpPr>
        <p:spPr>
          <a:xfrm>
            <a:off x="2148000" y="2084333"/>
            <a:ext cx="7896000" cy="3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10668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66968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8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34019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1" name="Google Shape;81;p2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39757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825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0776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1"/>
          <p:cNvSpPr/>
          <p:nvPr/>
        </p:nvSpPr>
        <p:spPr>
          <a:xfrm>
            <a:off x="134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1"/>
          <p:cNvSpPr/>
          <p:nvPr/>
        </p:nvSpPr>
        <p:spPr>
          <a:xfrm flipH="1">
            <a:off x="9445861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" name="Google Shape;86;p31"/>
          <p:cNvGrpSpPr/>
          <p:nvPr/>
        </p:nvGrpSpPr>
        <p:grpSpPr>
          <a:xfrm>
            <a:off x="10050258" y="813304"/>
            <a:ext cx="1895861" cy="4212929"/>
            <a:chOff x="7521693" y="305177"/>
            <a:chExt cx="1421896" cy="3159697"/>
          </a:xfrm>
        </p:grpSpPr>
        <p:sp>
          <p:nvSpPr>
            <p:cNvPr id="87" name="Google Shape;87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31"/>
            <p:cNvSpPr/>
            <p:nvPr/>
          </p:nvSpPr>
          <p:spPr>
            <a:xfrm>
              <a:off x="7521693" y="332278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93;p31"/>
          <p:cNvGrpSpPr/>
          <p:nvPr/>
        </p:nvGrpSpPr>
        <p:grpSpPr>
          <a:xfrm flipH="1">
            <a:off x="245858" y="813303"/>
            <a:ext cx="1641573" cy="2877408"/>
            <a:chOff x="7712409" y="305177"/>
            <a:chExt cx="1231180" cy="2158056"/>
          </a:xfrm>
        </p:grpSpPr>
        <p:sp>
          <p:nvSpPr>
            <p:cNvPr id="94" name="Google Shape;94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16118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2"/>
          <p:cNvSpPr/>
          <p:nvPr/>
        </p:nvSpPr>
        <p:spPr>
          <a:xfrm>
            <a:off x="8496667" y="-525634"/>
            <a:ext cx="3695333" cy="2135667"/>
          </a:xfrm>
          <a:custGeom>
            <a:avLst/>
            <a:gdLst/>
            <a:ahLst/>
            <a:cxnLst/>
            <a:rect l="l" t="t" r="r" b="b"/>
            <a:pathLst>
              <a:path w="110860" h="64070" extrusionOk="0">
                <a:moveTo>
                  <a:pt x="110789" y="0"/>
                </a:moveTo>
                <a:lnTo>
                  <a:pt x="1" y="119"/>
                </a:lnTo>
                <a:cubicBezTo>
                  <a:pt x="251" y="1405"/>
                  <a:pt x="584" y="2679"/>
                  <a:pt x="1025" y="3894"/>
                </a:cubicBezTo>
                <a:cubicBezTo>
                  <a:pt x="1049" y="3965"/>
                  <a:pt x="1072" y="4048"/>
                  <a:pt x="1108" y="4120"/>
                </a:cubicBezTo>
                <a:cubicBezTo>
                  <a:pt x="1120" y="4179"/>
                  <a:pt x="1132" y="4227"/>
                  <a:pt x="1144" y="4263"/>
                </a:cubicBezTo>
                <a:cubicBezTo>
                  <a:pt x="1251" y="4525"/>
                  <a:pt x="1358" y="4786"/>
                  <a:pt x="1465" y="5037"/>
                </a:cubicBezTo>
                <a:cubicBezTo>
                  <a:pt x="1680" y="5560"/>
                  <a:pt x="1918" y="6072"/>
                  <a:pt x="2180" y="6572"/>
                </a:cubicBezTo>
                <a:cubicBezTo>
                  <a:pt x="3013" y="8192"/>
                  <a:pt x="4001" y="9716"/>
                  <a:pt x="5168" y="11097"/>
                </a:cubicBezTo>
                <a:cubicBezTo>
                  <a:pt x="5252" y="11216"/>
                  <a:pt x="5359" y="11335"/>
                  <a:pt x="5466" y="11454"/>
                </a:cubicBezTo>
                <a:cubicBezTo>
                  <a:pt x="6537" y="12704"/>
                  <a:pt x="7740" y="13871"/>
                  <a:pt x="9038" y="14907"/>
                </a:cubicBezTo>
                <a:cubicBezTo>
                  <a:pt x="9157" y="15002"/>
                  <a:pt x="9276" y="15097"/>
                  <a:pt x="9395" y="15193"/>
                </a:cubicBezTo>
                <a:cubicBezTo>
                  <a:pt x="10871" y="16371"/>
                  <a:pt x="12479" y="17395"/>
                  <a:pt x="14146" y="18288"/>
                </a:cubicBezTo>
                <a:cubicBezTo>
                  <a:pt x="14360" y="18407"/>
                  <a:pt x="14586" y="18526"/>
                  <a:pt x="14824" y="18645"/>
                </a:cubicBezTo>
                <a:cubicBezTo>
                  <a:pt x="15527" y="19003"/>
                  <a:pt x="16241" y="19324"/>
                  <a:pt x="16955" y="19645"/>
                </a:cubicBezTo>
                <a:cubicBezTo>
                  <a:pt x="17074" y="19705"/>
                  <a:pt x="17194" y="19765"/>
                  <a:pt x="17313" y="19800"/>
                </a:cubicBezTo>
                <a:cubicBezTo>
                  <a:pt x="19777" y="20848"/>
                  <a:pt x="22337" y="21622"/>
                  <a:pt x="24885" y="22158"/>
                </a:cubicBezTo>
                <a:cubicBezTo>
                  <a:pt x="25004" y="22181"/>
                  <a:pt x="25123" y="22217"/>
                  <a:pt x="25242" y="22229"/>
                </a:cubicBezTo>
                <a:lnTo>
                  <a:pt x="25957" y="22360"/>
                </a:lnTo>
                <a:cubicBezTo>
                  <a:pt x="28207" y="22777"/>
                  <a:pt x="30517" y="23039"/>
                  <a:pt x="32815" y="23301"/>
                </a:cubicBezTo>
                <a:lnTo>
                  <a:pt x="33172" y="23348"/>
                </a:lnTo>
                <a:cubicBezTo>
                  <a:pt x="35732" y="23646"/>
                  <a:pt x="38291" y="23967"/>
                  <a:pt x="40756" y="24539"/>
                </a:cubicBezTo>
                <a:lnTo>
                  <a:pt x="41113" y="24634"/>
                </a:lnTo>
                <a:cubicBezTo>
                  <a:pt x="42101" y="24848"/>
                  <a:pt x="43078" y="25134"/>
                  <a:pt x="44030" y="25456"/>
                </a:cubicBezTo>
                <a:cubicBezTo>
                  <a:pt x="44340" y="25587"/>
                  <a:pt x="44661" y="25682"/>
                  <a:pt x="44983" y="25825"/>
                </a:cubicBezTo>
                <a:cubicBezTo>
                  <a:pt x="46269" y="26325"/>
                  <a:pt x="47507" y="26956"/>
                  <a:pt x="48686" y="27730"/>
                </a:cubicBezTo>
                <a:cubicBezTo>
                  <a:pt x="48805" y="27801"/>
                  <a:pt x="48924" y="27873"/>
                  <a:pt x="49043" y="27968"/>
                </a:cubicBezTo>
                <a:cubicBezTo>
                  <a:pt x="49067" y="27992"/>
                  <a:pt x="49114" y="28027"/>
                  <a:pt x="49150" y="28039"/>
                </a:cubicBezTo>
                <a:cubicBezTo>
                  <a:pt x="50995" y="29325"/>
                  <a:pt x="52519" y="30921"/>
                  <a:pt x="53924" y="32671"/>
                </a:cubicBezTo>
                <a:cubicBezTo>
                  <a:pt x="54008" y="32790"/>
                  <a:pt x="54115" y="32897"/>
                  <a:pt x="54210" y="33028"/>
                </a:cubicBezTo>
                <a:cubicBezTo>
                  <a:pt x="55043" y="34112"/>
                  <a:pt x="55829" y="35255"/>
                  <a:pt x="56603" y="36421"/>
                </a:cubicBezTo>
                <a:cubicBezTo>
                  <a:pt x="56722" y="36600"/>
                  <a:pt x="56841" y="36767"/>
                  <a:pt x="56960" y="36969"/>
                </a:cubicBezTo>
                <a:lnTo>
                  <a:pt x="58830" y="39874"/>
                </a:lnTo>
                <a:cubicBezTo>
                  <a:pt x="58913" y="39981"/>
                  <a:pt x="58984" y="40100"/>
                  <a:pt x="59068" y="40219"/>
                </a:cubicBezTo>
                <a:cubicBezTo>
                  <a:pt x="60318" y="42113"/>
                  <a:pt x="61604" y="43994"/>
                  <a:pt x="63092" y="45672"/>
                </a:cubicBezTo>
                <a:cubicBezTo>
                  <a:pt x="63521" y="46149"/>
                  <a:pt x="63949" y="46613"/>
                  <a:pt x="64414" y="47054"/>
                </a:cubicBezTo>
                <a:cubicBezTo>
                  <a:pt x="64461" y="47101"/>
                  <a:pt x="64509" y="47149"/>
                  <a:pt x="64545" y="47173"/>
                </a:cubicBezTo>
                <a:cubicBezTo>
                  <a:pt x="64628" y="47268"/>
                  <a:pt x="64711" y="47339"/>
                  <a:pt x="64783" y="47411"/>
                </a:cubicBezTo>
                <a:cubicBezTo>
                  <a:pt x="64819" y="47458"/>
                  <a:pt x="64866" y="47506"/>
                  <a:pt x="64902" y="47530"/>
                </a:cubicBezTo>
                <a:cubicBezTo>
                  <a:pt x="67188" y="49709"/>
                  <a:pt x="69772" y="51542"/>
                  <a:pt x="72486" y="53185"/>
                </a:cubicBezTo>
                <a:lnTo>
                  <a:pt x="72843" y="53412"/>
                </a:lnTo>
                <a:cubicBezTo>
                  <a:pt x="73320" y="53697"/>
                  <a:pt x="73796" y="53983"/>
                  <a:pt x="74272" y="54245"/>
                </a:cubicBezTo>
                <a:cubicBezTo>
                  <a:pt x="74474" y="54364"/>
                  <a:pt x="74689" y="54483"/>
                  <a:pt x="74903" y="54602"/>
                </a:cubicBezTo>
                <a:cubicBezTo>
                  <a:pt x="76606" y="55567"/>
                  <a:pt x="78368" y="56495"/>
                  <a:pt x="80094" y="57400"/>
                </a:cubicBezTo>
                <a:cubicBezTo>
                  <a:pt x="80189" y="57460"/>
                  <a:pt x="80309" y="57519"/>
                  <a:pt x="80416" y="57579"/>
                </a:cubicBezTo>
                <a:cubicBezTo>
                  <a:pt x="80535" y="57638"/>
                  <a:pt x="80654" y="57710"/>
                  <a:pt x="80773" y="57769"/>
                </a:cubicBezTo>
                <a:cubicBezTo>
                  <a:pt x="83237" y="59067"/>
                  <a:pt x="85774" y="60365"/>
                  <a:pt x="88345" y="61424"/>
                </a:cubicBezTo>
                <a:cubicBezTo>
                  <a:pt x="88381" y="61436"/>
                  <a:pt x="88405" y="61448"/>
                  <a:pt x="88441" y="61448"/>
                </a:cubicBezTo>
                <a:cubicBezTo>
                  <a:pt x="88524" y="61496"/>
                  <a:pt x="88619" y="61520"/>
                  <a:pt x="88702" y="61555"/>
                </a:cubicBezTo>
                <a:cubicBezTo>
                  <a:pt x="88917" y="61639"/>
                  <a:pt x="89119" y="61734"/>
                  <a:pt x="89333" y="61805"/>
                </a:cubicBezTo>
                <a:cubicBezTo>
                  <a:pt x="91596" y="62698"/>
                  <a:pt x="93917" y="63401"/>
                  <a:pt x="96275" y="63770"/>
                </a:cubicBezTo>
                <a:lnTo>
                  <a:pt x="96632" y="63818"/>
                </a:lnTo>
                <a:cubicBezTo>
                  <a:pt x="97382" y="63925"/>
                  <a:pt x="98120" y="64008"/>
                  <a:pt x="98870" y="64044"/>
                </a:cubicBezTo>
                <a:cubicBezTo>
                  <a:pt x="99248" y="64061"/>
                  <a:pt x="99624" y="64070"/>
                  <a:pt x="99999" y="64070"/>
                </a:cubicBezTo>
                <a:cubicBezTo>
                  <a:pt x="101424" y="64070"/>
                  <a:pt x="102836" y="63946"/>
                  <a:pt x="104240" y="63710"/>
                </a:cubicBezTo>
                <a:cubicBezTo>
                  <a:pt x="104359" y="63698"/>
                  <a:pt x="104478" y="63663"/>
                  <a:pt x="104597" y="63651"/>
                </a:cubicBezTo>
                <a:cubicBezTo>
                  <a:pt x="106657" y="63258"/>
                  <a:pt x="108634" y="62639"/>
                  <a:pt x="110550" y="61793"/>
                </a:cubicBezTo>
                <a:cubicBezTo>
                  <a:pt x="110646" y="61746"/>
                  <a:pt x="110765" y="61698"/>
                  <a:pt x="110860" y="61663"/>
                </a:cubicBezTo>
                <a:lnTo>
                  <a:pt x="11078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2"/>
          <p:cNvSpPr/>
          <p:nvPr/>
        </p:nvSpPr>
        <p:spPr>
          <a:xfrm>
            <a:off x="-3217466" y="4952467"/>
            <a:ext cx="4781567" cy="1905533"/>
          </a:xfrm>
          <a:custGeom>
            <a:avLst/>
            <a:gdLst/>
            <a:ahLst/>
            <a:cxnLst/>
            <a:rect l="l" t="t" r="r" b="b"/>
            <a:pathLst>
              <a:path w="143447" h="57166" extrusionOk="0">
                <a:moveTo>
                  <a:pt x="91977" y="0"/>
                </a:moveTo>
                <a:cubicBezTo>
                  <a:pt x="90008" y="0"/>
                  <a:pt x="88029" y="153"/>
                  <a:pt x="85999" y="421"/>
                </a:cubicBezTo>
                <a:cubicBezTo>
                  <a:pt x="85880" y="445"/>
                  <a:pt x="85761" y="457"/>
                  <a:pt x="85642" y="480"/>
                </a:cubicBezTo>
                <a:cubicBezTo>
                  <a:pt x="83106" y="885"/>
                  <a:pt x="80641" y="1540"/>
                  <a:pt x="78260" y="2481"/>
                </a:cubicBezTo>
                <a:cubicBezTo>
                  <a:pt x="78200" y="2504"/>
                  <a:pt x="78129" y="2528"/>
                  <a:pt x="78069" y="2552"/>
                </a:cubicBezTo>
                <a:cubicBezTo>
                  <a:pt x="77950" y="2600"/>
                  <a:pt x="77831" y="2659"/>
                  <a:pt x="77712" y="2707"/>
                </a:cubicBezTo>
                <a:cubicBezTo>
                  <a:pt x="77605" y="2742"/>
                  <a:pt x="77486" y="2802"/>
                  <a:pt x="77379" y="2850"/>
                </a:cubicBezTo>
                <a:cubicBezTo>
                  <a:pt x="76069" y="3397"/>
                  <a:pt x="74795" y="4028"/>
                  <a:pt x="73557" y="4743"/>
                </a:cubicBezTo>
                <a:cubicBezTo>
                  <a:pt x="72378" y="5409"/>
                  <a:pt x="71247" y="6160"/>
                  <a:pt x="70128" y="6933"/>
                </a:cubicBezTo>
                <a:cubicBezTo>
                  <a:pt x="70009" y="7005"/>
                  <a:pt x="69890" y="7100"/>
                  <a:pt x="69771" y="7184"/>
                </a:cubicBezTo>
                <a:cubicBezTo>
                  <a:pt x="68616" y="8005"/>
                  <a:pt x="67473" y="8850"/>
                  <a:pt x="66342" y="9720"/>
                </a:cubicBezTo>
                <a:lnTo>
                  <a:pt x="65842" y="10077"/>
                </a:lnTo>
                <a:cubicBezTo>
                  <a:pt x="64627" y="10994"/>
                  <a:pt x="63425" y="11922"/>
                  <a:pt x="62186" y="12791"/>
                </a:cubicBezTo>
                <a:cubicBezTo>
                  <a:pt x="62067" y="12875"/>
                  <a:pt x="61948" y="12958"/>
                  <a:pt x="61829" y="13053"/>
                </a:cubicBezTo>
                <a:cubicBezTo>
                  <a:pt x="59734" y="14542"/>
                  <a:pt x="57567" y="15887"/>
                  <a:pt x="55245" y="16935"/>
                </a:cubicBezTo>
                <a:lnTo>
                  <a:pt x="54400" y="17292"/>
                </a:lnTo>
                <a:cubicBezTo>
                  <a:pt x="54352" y="17316"/>
                  <a:pt x="54293" y="17340"/>
                  <a:pt x="54257" y="17351"/>
                </a:cubicBezTo>
                <a:cubicBezTo>
                  <a:pt x="54138" y="17411"/>
                  <a:pt x="54019" y="17459"/>
                  <a:pt x="53900" y="17494"/>
                </a:cubicBezTo>
                <a:cubicBezTo>
                  <a:pt x="53400" y="17685"/>
                  <a:pt x="52923" y="17851"/>
                  <a:pt x="52435" y="18006"/>
                </a:cubicBezTo>
                <a:cubicBezTo>
                  <a:pt x="50423" y="18613"/>
                  <a:pt x="48375" y="18947"/>
                  <a:pt x="46303" y="19078"/>
                </a:cubicBezTo>
                <a:cubicBezTo>
                  <a:pt x="46184" y="19090"/>
                  <a:pt x="46065" y="19090"/>
                  <a:pt x="45946" y="19090"/>
                </a:cubicBezTo>
                <a:cubicBezTo>
                  <a:pt x="45378" y="19120"/>
                  <a:pt x="44808" y="19133"/>
                  <a:pt x="44236" y="19133"/>
                </a:cubicBezTo>
                <a:cubicBezTo>
                  <a:pt x="42296" y="19133"/>
                  <a:pt x="40342" y="18974"/>
                  <a:pt x="38374" y="18744"/>
                </a:cubicBezTo>
                <a:lnTo>
                  <a:pt x="38017" y="18709"/>
                </a:lnTo>
                <a:cubicBezTo>
                  <a:pt x="35481" y="18387"/>
                  <a:pt x="32957" y="17959"/>
                  <a:pt x="30444" y="17554"/>
                </a:cubicBezTo>
                <a:cubicBezTo>
                  <a:pt x="30325" y="17530"/>
                  <a:pt x="30206" y="17518"/>
                  <a:pt x="30087" y="17494"/>
                </a:cubicBezTo>
                <a:cubicBezTo>
                  <a:pt x="29670" y="17423"/>
                  <a:pt x="29230" y="17351"/>
                  <a:pt x="28801" y="17292"/>
                </a:cubicBezTo>
                <a:cubicBezTo>
                  <a:pt x="28754" y="17292"/>
                  <a:pt x="28718" y="17280"/>
                  <a:pt x="28670" y="17280"/>
                </a:cubicBezTo>
                <a:cubicBezTo>
                  <a:pt x="27861" y="17161"/>
                  <a:pt x="27051" y="17042"/>
                  <a:pt x="26241" y="16935"/>
                </a:cubicBezTo>
                <a:cubicBezTo>
                  <a:pt x="25003" y="16756"/>
                  <a:pt x="23753" y="16625"/>
                  <a:pt x="22503" y="16506"/>
                </a:cubicBezTo>
                <a:cubicBezTo>
                  <a:pt x="22384" y="16482"/>
                  <a:pt x="22265" y="16470"/>
                  <a:pt x="22146" y="16470"/>
                </a:cubicBezTo>
                <a:cubicBezTo>
                  <a:pt x="19748" y="16243"/>
                  <a:pt x="17339" y="16124"/>
                  <a:pt x="14920" y="16124"/>
                </a:cubicBezTo>
                <a:cubicBezTo>
                  <a:pt x="14804" y="16124"/>
                  <a:pt x="14689" y="16125"/>
                  <a:pt x="14573" y="16125"/>
                </a:cubicBezTo>
                <a:lnTo>
                  <a:pt x="14216" y="16125"/>
                </a:lnTo>
                <a:cubicBezTo>
                  <a:pt x="11692" y="16161"/>
                  <a:pt x="9144" y="16339"/>
                  <a:pt x="6644" y="16697"/>
                </a:cubicBezTo>
                <a:cubicBezTo>
                  <a:pt x="6525" y="16697"/>
                  <a:pt x="6406" y="16720"/>
                  <a:pt x="6287" y="16744"/>
                </a:cubicBezTo>
                <a:cubicBezTo>
                  <a:pt x="5882" y="16804"/>
                  <a:pt x="5501" y="16863"/>
                  <a:pt x="5096" y="16935"/>
                </a:cubicBezTo>
                <a:cubicBezTo>
                  <a:pt x="4465" y="17042"/>
                  <a:pt x="3858" y="17161"/>
                  <a:pt x="3250" y="17292"/>
                </a:cubicBezTo>
                <a:cubicBezTo>
                  <a:pt x="2905" y="17363"/>
                  <a:pt x="2548" y="17459"/>
                  <a:pt x="2203" y="17530"/>
                </a:cubicBezTo>
                <a:cubicBezTo>
                  <a:pt x="1476" y="17709"/>
                  <a:pt x="738" y="17899"/>
                  <a:pt x="0" y="18125"/>
                </a:cubicBezTo>
                <a:lnTo>
                  <a:pt x="0" y="57166"/>
                </a:lnTo>
                <a:lnTo>
                  <a:pt x="143447" y="57166"/>
                </a:lnTo>
                <a:cubicBezTo>
                  <a:pt x="143208" y="55856"/>
                  <a:pt x="142816" y="54570"/>
                  <a:pt x="142256" y="53368"/>
                </a:cubicBezTo>
                <a:lnTo>
                  <a:pt x="142077" y="53011"/>
                </a:lnTo>
                <a:cubicBezTo>
                  <a:pt x="141946" y="52725"/>
                  <a:pt x="141803" y="52463"/>
                  <a:pt x="141649" y="52189"/>
                </a:cubicBezTo>
                <a:cubicBezTo>
                  <a:pt x="141625" y="52177"/>
                  <a:pt x="141625" y="52141"/>
                  <a:pt x="141613" y="52130"/>
                </a:cubicBezTo>
                <a:cubicBezTo>
                  <a:pt x="141506" y="51963"/>
                  <a:pt x="141411" y="51784"/>
                  <a:pt x="141292" y="51618"/>
                </a:cubicBezTo>
                <a:cubicBezTo>
                  <a:pt x="139946" y="49498"/>
                  <a:pt x="138101" y="47772"/>
                  <a:pt x="136124" y="46164"/>
                </a:cubicBezTo>
                <a:cubicBezTo>
                  <a:pt x="135958" y="46045"/>
                  <a:pt x="135815" y="45926"/>
                  <a:pt x="135660" y="45807"/>
                </a:cubicBezTo>
                <a:cubicBezTo>
                  <a:pt x="135017" y="45283"/>
                  <a:pt x="134386" y="44795"/>
                  <a:pt x="133707" y="44295"/>
                </a:cubicBezTo>
                <a:cubicBezTo>
                  <a:pt x="133588" y="44224"/>
                  <a:pt x="133469" y="44129"/>
                  <a:pt x="133350" y="44033"/>
                </a:cubicBezTo>
                <a:cubicBezTo>
                  <a:pt x="132195" y="43164"/>
                  <a:pt x="131028" y="42307"/>
                  <a:pt x="129933" y="41402"/>
                </a:cubicBezTo>
                <a:cubicBezTo>
                  <a:pt x="129004" y="40640"/>
                  <a:pt x="128099" y="39818"/>
                  <a:pt x="127242" y="38961"/>
                </a:cubicBezTo>
                <a:cubicBezTo>
                  <a:pt x="127123" y="38842"/>
                  <a:pt x="127004" y="38723"/>
                  <a:pt x="126897" y="38604"/>
                </a:cubicBezTo>
                <a:cubicBezTo>
                  <a:pt x="126504" y="38199"/>
                  <a:pt x="126135" y="37806"/>
                  <a:pt x="125790" y="37390"/>
                </a:cubicBezTo>
                <a:cubicBezTo>
                  <a:pt x="125671" y="37259"/>
                  <a:pt x="125551" y="37128"/>
                  <a:pt x="125432" y="36985"/>
                </a:cubicBezTo>
                <a:cubicBezTo>
                  <a:pt x="124087" y="35366"/>
                  <a:pt x="122896" y="33615"/>
                  <a:pt x="122003" y="31734"/>
                </a:cubicBezTo>
                <a:lnTo>
                  <a:pt x="121825" y="31377"/>
                </a:lnTo>
                <a:cubicBezTo>
                  <a:pt x="120908" y="29436"/>
                  <a:pt x="120313" y="27365"/>
                  <a:pt x="120158" y="25186"/>
                </a:cubicBezTo>
                <a:cubicBezTo>
                  <a:pt x="120134" y="24971"/>
                  <a:pt x="120122" y="24745"/>
                  <a:pt x="120122" y="24519"/>
                </a:cubicBezTo>
                <a:lnTo>
                  <a:pt x="120122" y="24162"/>
                </a:lnTo>
                <a:cubicBezTo>
                  <a:pt x="120051" y="21888"/>
                  <a:pt x="120337" y="19554"/>
                  <a:pt x="120241" y="17304"/>
                </a:cubicBezTo>
                <a:cubicBezTo>
                  <a:pt x="120241" y="17185"/>
                  <a:pt x="120229" y="17066"/>
                  <a:pt x="120229" y="16947"/>
                </a:cubicBezTo>
                <a:cubicBezTo>
                  <a:pt x="120134" y="15601"/>
                  <a:pt x="119932" y="14315"/>
                  <a:pt x="119408" y="13077"/>
                </a:cubicBezTo>
                <a:cubicBezTo>
                  <a:pt x="119027" y="12148"/>
                  <a:pt x="118491" y="11303"/>
                  <a:pt x="117860" y="10529"/>
                </a:cubicBezTo>
                <a:cubicBezTo>
                  <a:pt x="117741" y="10386"/>
                  <a:pt x="117622" y="10232"/>
                  <a:pt x="117503" y="10101"/>
                </a:cubicBezTo>
                <a:lnTo>
                  <a:pt x="117491" y="10089"/>
                </a:lnTo>
                <a:cubicBezTo>
                  <a:pt x="117384" y="9970"/>
                  <a:pt x="117265" y="9851"/>
                  <a:pt x="117146" y="9731"/>
                </a:cubicBezTo>
                <a:cubicBezTo>
                  <a:pt x="116360" y="8898"/>
                  <a:pt x="115479" y="8148"/>
                  <a:pt x="114574" y="7457"/>
                </a:cubicBezTo>
                <a:cubicBezTo>
                  <a:pt x="113109" y="6338"/>
                  <a:pt x="111550" y="5338"/>
                  <a:pt x="109930" y="4457"/>
                </a:cubicBezTo>
                <a:cubicBezTo>
                  <a:pt x="109811" y="4397"/>
                  <a:pt x="109692" y="4326"/>
                  <a:pt x="109573" y="4266"/>
                </a:cubicBezTo>
                <a:cubicBezTo>
                  <a:pt x="108585" y="3743"/>
                  <a:pt x="107597" y="3290"/>
                  <a:pt x="106585" y="2873"/>
                </a:cubicBezTo>
                <a:cubicBezTo>
                  <a:pt x="106263" y="2754"/>
                  <a:pt x="105966" y="2635"/>
                  <a:pt x="105656" y="2516"/>
                </a:cubicBezTo>
                <a:cubicBezTo>
                  <a:pt x="104454" y="2052"/>
                  <a:pt x="103227" y="1647"/>
                  <a:pt x="101977" y="1326"/>
                </a:cubicBezTo>
                <a:cubicBezTo>
                  <a:pt x="101858" y="1278"/>
                  <a:pt x="101739" y="1242"/>
                  <a:pt x="101620" y="1219"/>
                </a:cubicBezTo>
                <a:cubicBezTo>
                  <a:pt x="99155" y="576"/>
                  <a:pt x="96607" y="195"/>
                  <a:pt x="94048" y="52"/>
                </a:cubicBezTo>
                <a:cubicBezTo>
                  <a:pt x="93928" y="40"/>
                  <a:pt x="93809" y="40"/>
                  <a:pt x="93690" y="40"/>
                </a:cubicBezTo>
                <a:cubicBezTo>
                  <a:pt x="93119" y="13"/>
                  <a:pt x="92549" y="0"/>
                  <a:pt x="919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1834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23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6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3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60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5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20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00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99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414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343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722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03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75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t>2023/6/14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22660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580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323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631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25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8231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4626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</p:sldLayoutIdLst>
  <p:transition advClick="0" advTm="3000">
    <p:random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05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75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 b="0" i="0" u="none" strike="noStrike" cap="none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 b="0" i="0" u="none" strike="noStrike" cap="none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 b="0" i="0" u="none" strike="noStrike" cap="none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 b="0" i="0" u="none" strike="noStrike" cap="none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 b="0" i="0" u="none" strike="noStrike" cap="none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 b="0" i="0" u="none" strike="noStrike" cap="none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 b="0" i="0" u="none" strike="noStrike" cap="none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 b="0" i="0" u="none" strike="noStrike" cap="none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 b="0" i="0" u="none" strike="noStrike" cap="none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Light"/>
              <a:buChar char="●"/>
              <a:defRPr sz="1800" b="0" i="0" u="none" strike="noStrike" cap="none"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 sz="1400" b="0" i="0" u="none" strike="noStrike" cap="none"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■"/>
              <a:defRPr sz="1400" b="0" i="0" u="none" strike="noStrike" cap="none"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●"/>
              <a:defRPr sz="1400" b="0" i="0" u="none" strike="noStrike" cap="none"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 sz="1400" b="0" i="0" u="none" strike="noStrike" cap="none"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■"/>
              <a:defRPr sz="1400" b="0" i="0" u="none" strike="noStrike" cap="none"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●"/>
              <a:defRPr sz="1400" b="0" i="0" u="none" strike="noStrike" cap="none"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 sz="1400" b="0" i="0" u="none" strike="noStrike" cap="none"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Light"/>
              <a:buChar char="■"/>
              <a:defRPr sz="1400" b="0" i="0" u="none" strike="noStrike" cap="none"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91666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  <p:sldLayoutId id="2147484141" r:id="rId12"/>
    <p:sldLayoutId id="214748414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3204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  <p:sldLayoutId id="2147484155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-10790271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7900" y="1291002"/>
            <a:ext cx="1983962" cy="20236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19153568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939" y="1291002"/>
            <a:ext cx="1983962" cy="20236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4065968" y="-51816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39" y="-7319598"/>
            <a:ext cx="1983962" cy="20236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4561268" y="13223491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39" y="11085493"/>
            <a:ext cx="1983962" cy="20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145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slide" Target="slide12.xml"/><Relationship Id="rId5" Type="http://schemas.openxmlformats.org/officeDocument/2006/relationships/image" Target="../media/image30.png"/><Relationship Id="rId10" Type="http://schemas.openxmlformats.org/officeDocument/2006/relationships/image" Target="../media/image32.png"/><Relationship Id="rId4" Type="http://schemas.openxmlformats.org/officeDocument/2006/relationships/slide" Target="slide11.xml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microsoft.com/office/2007/relationships/media" Target="../media/media4.mp3"/><Relationship Id="rId7" Type="http://schemas.openxmlformats.org/officeDocument/2006/relationships/image" Target="../media/image34.jpg"/><Relationship Id="rId12" Type="http://schemas.openxmlformats.org/officeDocument/2006/relationships/slide" Target="slide1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44.xml"/><Relationship Id="rId10" Type="http://schemas.openxmlformats.org/officeDocument/2006/relationships/image" Target="../media/image31.png"/><Relationship Id="rId4" Type="http://schemas.openxmlformats.org/officeDocument/2006/relationships/audio" Target="../media/media4.mp3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microsoft.com/office/2007/relationships/media" Target="../media/media6.mp3"/><Relationship Id="rId7" Type="http://schemas.openxmlformats.org/officeDocument/2006/relationships/image" Target="../media/image34.jpg"/><Relationship Id="rId12" Type="http://schemas.openxmlformats.org/officeDocument/2006/relationships/slide" Target="slide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32.png"/><Relationship Id="rId10" Type="http://schemas.openxmlformats.org/officeDocument/2006/relationships/image" Target="../media/image40.png"/><Relationship Id="rId4" Type="http://schemas.openxmlformats.org/officeDocument/2006/relationships/audio" Target="../media/media6.mp3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11" Type="http://schemas.openxmlformats.org/officeDocument/2006/relationships/image" Target="../media/image49.png"/><Relationship Id="rId5" Type="http://schemas.openxmlformats.org/officeDocument/2006/relationships/image" Target="../media/image44.jpg"/><Relationship Id="rId10" Type="http://schemas.openxmlformats.org/officeDocument/2006/relationships/image" Target="../media/image48.png"/><Relationship Id="rId4" Type="http://schemas.openxmlformats.org/officeDocument/2006/relationships/audio" Target="../media/audio2.wav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6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6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7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3.png"/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78.png"/><Relationship Id="rId12" Type="http://schemas.openxmlformats.org/officeDocument/2006/relationships/image" Target="../media/image8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77.png"/><Relationship Id="rId11" Type="http://schemas.openxmlformats.org/officeDocument/2006/relationships/image" Target="../media/image81.png"/><Relationship Id="rId5" Type="http://schemas.openxmlformats.org/officeDocument/2006/relationships/image" Target="../media/image76.png"/><Relationship Id="rId15" Type="http://schemas.openxmlformats.org/officeDocument/2006/relationships/image" Target="../media/image25.png"/><Relationship Id="rId10" Type="http://schemas.openxmlformats.org/officeDocument/2006/relationships/image" Target="../media/image80.png"/><Relationship Id="rId4" Type="http://schemas.openxmlformats.org/officeDocument/2006/relationships/notesSlide" Target="../notesSlides/notesSlide6.xml"/><Relationship Id="rId9" Type="http://schemas.microsoft.com/office/2007/relationships/hdphoto" Target="../media/hdphoto3.wdp"/><Relationship Id="rId1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audio" Target="../media/audio3.wav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audio" Target="../media/audio4.wav"/><Relationship Id="rId9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audio" Target="../media/audio3.wav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85.png"/><Relationship Id="rId11" Type="http://schemas.openxmlformats.org/officeDocument/2006/relationships/image" Target="../media/image84.png"/><Relationship Id="rId5" Type="http://schemas.openxmlformats.org/officeDocument/2006/relationships/image" Target="../media/image86.png"/><Relationship Id="rId10" Type="http://schemas.openxmlformats.org/officeDocument/2006/relationships/image" Target="../media/image89.png"/><Relationship Id="rId4" Type="http://schemas.openxmlformats.org/officeDocument/2006/relationships/audio" Target="../media/audio4.wav"/><Relationship Id="rId9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3.jpg"/><Relationship Id="rId4" Type="http://schemas.openxmlformats.org/officeDocument/2006/relationships/image" Target="../media/image9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6.xml"/><Relationship Id="rId11" Type="http://schemas.openxmlformats.org/officeDocument/2006/relationships/image" Target="../media/image32.png"/><Relationship Id="rId5" Type="http://schemas.openxmlformats.org/officeDocument/2006/relationships/image" Target="../media/image29.jp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microsoft.com/office/2007/relationships/media" Target="../media/media4.mp3"/><Relationship Id="rId7" Type="http://schemas.openxmlformats.org/officeDocument/2006/relationships/image" Target="../media/image34.jpg"/><Relationship Id="rId12" Type="http://schemas.openxmlformats.org/officeDocument/2006/relationships/slide" Target="slide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44.xml"/><Relationship Id="rId10" Type="http://schemas.openxmlformats.org/officeDocument/2006/relationships/image" Target="../media/image31.png"/><Relationship Id="rId4" Type="http://schemas.openxmlformats.org/officeDocument/2006/relationships/audio" Target="../media/media4.mp3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microsoft.com/office/2007/relationships/media" Target="../media/media6.mp3"/><Relationship Id="rId7" Type="http://schemas.openxmlformats.org/officeDocument/2006/relationships/image" Target="../media/image34.jpg"/><Relationship Id="rId12" Type="http://schemas.openxmlformats.org/officeDocument/2006/relationships/slide" Target="slide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32.png"/><Relationship Id="rId10" Type="http://schemas.openxmlformats.org/officeDocument/2006/relationships/image" Target="../media/image40.png"/><Relationship Id="rId4" Type="http://schemas.openxmlformats.org/officeDocument/2006/relationships/audio" Target="../media/media6.mp3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29.jp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3.png"/><Relationship Id="rId11" Type="http://schemas.microsoft.com/office/2007/relationships/hdphoto" Target="../media/hdphoto2.wdp"/><Relationship Id="rId5" Type="http://schemas.openxmlformats.org/officeDocument/2006/relationships/slide" Target="slide9.xml"/><Relationship Id="rId10" Type="http://schemas.openxmlformats.org/officeDocument/2006/relationships/image" Target="../media/image32.png"/><Relationship Id="rId4" Type="http://schemas.openxmlformats.org/officeDocument/2006/relationships/image" Target="../media/image43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microsoft.com/office/2007/relationships/media" Target="../media/media4.mp3"/><Relationship Id="rId7" Type="http://schemas.openxmlformats.org/officeDocument/2006/relationships/image" Target="../media/image34.jpg"/><Relationship Id="rId12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44.xml"/><Relationship Id="rId10" Type="http://schemas.openxmlformats.org/officeDocument/2006/relationships/image" Target="../media/image31.png"/><Relationship Id="rId4" Type="http://schemas.openxmlformats.org/officeDocument/2006/relationships/audio" Target="../media/media4.mp3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microsoft.com/office/2007/relationships/media" Target="../media/media6.mp3"/><Relationship Id="rId7" Type="http://schemas.openxmlformats.org/officeDocument/2006/relationships/image" Target="../media/image34.jpg"/><Relationship Id="rId12" Type="http://schemas.openxmlformats.org/officeDocument/2006/relationships/slide" Target="slide1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32.png"/><Relationship Id="rId10" Type="http://schemas.openxmlformats.org/officeDocument/2006/relationships/image" Target="../media/image40.png"/><Relationship Id="rId4" Type="http://schemas.openxmlformats.org/officeDocument/2006/relationships/audio" Target="../media/media6.mp3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661313" y="91796"/>
            <a:ext cx="8871045" cy="566910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48" y="4353070"/>
            <a:ext cx="4826266" cy="241313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870755" y="1576715"/>
            <a:ext cx="619041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MÔN TOÁN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3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95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41400" y="457200"/>
            <a:ext cx="10160000" cy="18796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kumimoji="0" lang="en-US" sz="4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kumimoji="0" lang="en-US" sz="4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4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: </a:t>
            </a:r>
            <a:r>
              <a:rPr kumimoji="0" lang="en-US" sz="4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5, 15, 3. </a:t>
            </a: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cộng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chục</a:t>
            </a:r>
            <a:endParaRPr kumimoji="0" lang="en-US" sz="4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43" y="5296509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4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4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344034" y="4884339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6" action="ppaction://hlinksldjump"/>
            </p:cNvPr>
            <p:cNvSpPr txBox="1"/>
            <p:nvPr/>
          </p:nvSpPr>
          <p:spPr>
            <a:xfrm>
              <a:off x="6971899" y="4686364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</p:grpSp>
      <p:sp>
        <p:nvSpPr>
          <p:cNvPr id="31" name="TextBox 30">
            <a:hlinkClick r:id="rId6" action="ppaction://hlinksldjump"/>
          </p:cNvPr>
          <p:cNvSpPr txBox="1"/>
          <p:nvPr/>
        </p:nvSpPr>
        <p:spPr>
          <a:xfrm>
            <a:off x="5230432" y="5553718"/>
            <a:ext cx="19167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C. 5, 15</a:t>
            </a:r>
          </a:p>
        </p:txBody>
      </p:sp>
      <p:sp>
        <p:nvSpPr>
          <p:cNvPr id="33" name="TextBox 32">
            <a:hlinkClick r:id="rId4" action="ppaction://hlinksldjump"/>
          </p:cNvPr>
          <p:cNvSpPr txBox="1"/>
          <p:nvPr/>
        </p:nvSpPr>
        <p:spPr>
          <a:xfrm>
            <a:off x="8234058" y="3710536"/>
            <a:ext cx="19600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B. 15, 3</a:t>
            </a:r>
          </a:p>
        </p:txBody>
      </p:sp>
      <p:sp>
        <p:nvSpPr>
          <p:cNvPr id="34" name="TextBox 33">
            <a:hlinkClick r:id="rId4" action="ppaction://hlinksldjump"/>
          </p:cNvPr>
          <p:cNvSpPr txBox="1"/>
          <p:nvPr/>
        </p:nvSpPr>
        <p:spPr>
          <a:xfrm>
            <a:off x="2145173" y="3710536"/>
            <a:ext cx="17083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A. </a:t>
            </a:r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5, 3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38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128927" y="5207669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"/>
                            </p:stCondLst>
                            <p:childTnLst>
                              <p:par>
                                <p:cTn id="45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" name="Google Shape;248;p1"/>
          <p:cNvGrpSpPr/>
          <p:nvPr/>
        </p:nvGrpSpPr>
        <p:grpSpPr>
          <a:xfrm>
            <a:off x="-262515" y="4898812"/>
            <a:ext cx="2717297" cy="2411009"/>
            <a:chOff x="16163" y="3293658"/>
            <a:chExt cx="2037973" cy="1808257"/>
          </a:xfrm>
        </p:grpSpPr>
        <p:grpSp>
          <p:nvGrpSpPr>
            <p:cNvPr id="249" name="Google Shape;249;p1"/>
            <p:cNvGrpSpPr/>
            <p:nvPr/>
          </p:nvGrpSpPr>
          <p:grpSpPr>
            <a:xfrm>
              <a:off x="80275" y="3293658"/>
              <a:ext cx="1131948" cy="1473660"/>
              <a:chOff x="192850" y="3436021"/>
              <a:chExt cx="1131948" cy="1473660"/>
            </a:xfrm>
          </p:grpSpPr>
          <p:sp>
            <p:nvSpPr>
              <p:cNvPr id="250" name="Google Shape;250;p1"/>
              <p:cNvSpPr/>
              <p:nvPr/>
            </p:nvSpPr>
            <p:spPr>
              <a:xfrm>
                <a:off x="679548" y="3523591"/>
                <a:ext cx="284242" cy="863014"/>
              </a:xfrm>
              <a:custGeom>
                <a:avLst/>
                <a:gdLst/>
                <a:ahLst/>
                <a:cxnLst/>
                <a:rect l="l" t="t" r="r" b="b"/>
                <a:pathLst>
                  <a:path w="8868" h="26925" extrusionOk="0">
                    <a:moveTo>
                      <a:pt x="2661" y="1"/>
                    </a:moveTo>
                    <a:cubicBezTo>
                      <a:pt x="2634" y="1"/>
                      <a:pt x="2607" y="3"/>
                      <a:pt x="2581" y="8"/>
                    </a:cubicBezTo>
                    <a:cubicBezTo>
                      <a:pt x="1545" y="235"/>
                      <a:pt x="378" y="4056"/>
                      <a:pt x="187" y="6473"/>
                    </a:cubicBezTo>
                    <a:cubicBezTo>
                      <a:pt x="1" y="8832"/>
                      <a:pt x="1680" y="26616"/>
                      <a:pt x="1689" y="26616"/>
                    </a:cubicBezTo>
                    <a:cubicBezTo>
                      <a:pt x="1689" y="26616"/>
                      <a:pt x="1689" y="26609"/>
                      <a:pt x="1688" y="26595"/>
                    </a:cubicBezTo>
                    <a:lnTo>
                      <a:pt x="1688" y="26595"/>
                    </a:lnTo>
                    <a:cubicBezTo>
                      <a:pt x="1688" y="26595"/>
                      <a:pt x="3765" y="26925"/>
                      <a:pt x="5599" y="26925"/>
                    </a:cubicBezTo>
                    <a:cubicBezTo>
                      <a:pt x="6901" y="26925"/>
                      <a:pt x="8080" y="26759"/>
                      <a:pt x="8308" y="26190"/>
                    </a:cubicBezTo>
                    <a:cubicBezTo>
                      <a:pt x="8867" y="24821"/>
                      <a:pt x="7284" y="7093"/>
                      <a:pt x="6617" y="5414"/>
                    </a:cubicBezTo>
                    <a:cubicBezTo>
                      <a:pt x="5967" y="3777"/>
                      <a:pt x="3743" y="1"/>
                      <a:pt x="26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"/>
              <p:cNvSpPr/>
              <p:nvPr/>
            </p:nvSpPr>
            <p:spPr>
              <a:xfrm>
                <a:off x="708652" y="3695525"/>
                <a:ext cx="115068" cy="621722"/>
              </a:xfrm>
              <a:custGeom>
                <a:avLst/>
                <a:gdLst/>
                <a:ahLst/>
                <a:cxnLst/>
                <a:rect l="l" t="t" r="r" b="b"/>
                <a:pathLst>
                  <a:path w="3590" h="19397" extrusionOk="0">
                    <a:moveTo>
                      <a:pt x="906" y="0"/>
                    </a:moveTo>
                    <a:cubicBezTo>
                      <a:pt x="438" y="0"/>
                      <a:pt x="1" y="194"/>
                      <a:pt x="41" y="681"/>
                    </a:cubicBezTo>
                    <a:cubicBezTo>
                      <a:pt x="41" y="681"/>
                      <a:pt x="1804" y="18921"/>
                      <a:pt x="2030" y="19266"/>
                    </a:cubicBezTo>
                    <a:cubicBezTo>
                      <a:pt x="2092" y="19362"/>
                      <a:pt x="2239" y="19396"/>
                      <a:pt x="2419" y="19396"/>
                    </a:cubicBezTo>
                    <a:cubicBezTo>
                      <a:pt x="2891" y="19396"/>
                      <a:pt x="3590" y="19159"/>
                      <a:pt x="3590" y="19159"/>
                    </a:cubicBezTo>
                    <a:cubicBezTo>
                      <a:pt x="3590" y="19159"/>
                      <a:pt x="2066" y="1145"/>
                      <a:pt x="1970" y="526"/>
                    </a:cubicBezTo>
                    <a:cubicBezTo>
                      <a:pt x="1928" y="215"/>
                      <a:pt x="1399" y="0"/>
                      <a:pt x="906" y="0"/>
                    </a:cubicBezTo>
                    <a:close/>
                  </a:path>
                </a:pathLst>
              </a:custGeom>
              <a:solidFill>
                <a:srgbClr val="C64D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1"/>
              <p:cNvSpPr/>
              <p:nvPr/>
            </p:nvSpPr>
            <p:spPr>
              <a:xfrm>
                <a:off x="812281" y="3684723"/>
                <a:ext cx="108370" cy="628037"/>
              </a:xfrm>
              <a:custGeom>
                <a:avLst/>
                <a:gdLst/>
                <a:ahLst/>
                <a:cxnLst/>
                <a:rect l="l" t="t" r="r" b="b"/>
                <a:pathLst>
                  <a:path w="3381" h="19594" extrusionOk="0">
                    <a:moveTo>
                      <a:pt x="902" y="1"/>
                    </a:moveTo>
                    <a:cubicBezTo>
                      <a:pt x="437" y="1"/>
                      <a:pt x="0" y="191"/>
                      <a:pt x="35" y="672"/>
                    </a:cubicBezTo>
                    <a:cubicBezTo>
                      <a:pt x="35" y="672"/>
                      <a:pt x="1690" y="19115"/>
                      <a:pt x="1904" y="19449"/>
                    </a:cubicBezTo>
                    <a:cubicBezTo>
                      <a:pt x="1975" y="19556"/>
                      <a:pt x="2145" y="19593"/>
                      <a:pt x="2346" y="19593"/>
                    </a:cubicBezTo>
                    <a:cubicBezTo>
                      <a:pt x="2789" y="19593"/>
                      <a:pt x="3381" y="19413"/>
                      <a:pt x="3381" y="19413"/>
                    </a:cubicBezTo>
                    <a:cubicBezTo>
                      <a:pt x="3381" y="19413"/>
                      <a:pt x="2047" y="1137"/>
                      <a:pt x="1952" y="518"/>
                    </a:cubicBezTo>
                    <a:cubicBezTo>
                      <a:pt x="1915" y="212"/>
                      <a:pt x="1393" y="1"/>
                      <a:pt x="902" y="1"/>
                    </a:cubicBezTo>
                    <a:close/>
                  </a:path>
                </a:pathLst>
              </a:custGeom>
              <a:solidFill>
                <a:srgbClr val="C64D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1"/>
              <p:cNvSpPr/>
              <p:nvPr/>
            </p:nvSpPr>
            <p:spPr>
              <a:xfrm>
                <a:off x="675990" y="3479902"/>
                <a:ext cx="228534" cy="29007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9050" extrusionOk="0">
                    <a:moveTo>
                      <a:pt x="2950" y="1"/>
                    </a:moveTo>
                    <a:cubicBezTo>
                      <a:pt x="2939" y="1"/>
                      <a:pt x="2928" y="1"/>
                      <a:pt x="2918" y="2"/>
                    </a:cubicBezTo>
                    <a:cubicBezTo>
                      <a:pt x="1453" y="121"/>
                      <a:pt x="1" y="8241"/>
                      <a:pt x="227" y="8551"/>
                    </a:cubicBezTo>
                    <a:cubicBezTo>
                      <a:pt x="232" y="8560"/>
                      <a:pt x="240" y="8564"/>
                      <a:pt x="250" y="8564"/>
                    </a:cubicBezTo>
                    <a:cubicBezTo>
                      <a:pt x="375" y="8564"/>
                      <a:pt x="841" y="7913"/>
                      <a:pt x="1072" y="7384"/>
                    </a:cubicBezTo>
                    <a:cubicBezTo>
                      <a:pt x="1077" y="7371"/>
                      <a:pt x="1083" y="7365"/>
                      <a:pt x="1088" y="7365"/>
                    </a:cubicBezTo>
                    <a:cubicBezTo>
                      <a:pt x="1158" y="7365"/>
                      <a:pt x="1258" y="8402"/>
                      <a:pt x="1513" y="8956"/>
                    </a:cubicBezTo>
                    <a:cubicBezTo>
                      <a:pt x="1544" y="9021"/>
                      <a:pt x="1581" y="9049"/>
                      <a:pt x="1622" y="9049"/>
                    </a:cubicBezTo>
                    <a:cubicBezTo>
                      <a:pt x="1940" y="9049"/>
                      <a:pt x="2501" y="7301"/>
                      <a:pt x="2501" y="7301"/>
                    </a:cubicBezTo>
                    <a:cubicBezTo>
                      <a:pt x="2501" y="7301"/>
                      <a:pt x="2977" y="8801"/>
                      <a:pt x="3454" y="8837"/>
                    </a:cubicBezTo>
                    <a:cubicBezTo>
                      <a:pt x="3456" y="8837"/>
                      <a:pt x="3459" y="8837"/>
                      <a:pt x="3462" y="8837"/>
                    </a:cubicBezTo>
                    <a:cubicBezTo>
                      <a:pt x="3913" y="8837"/>
                      <a:pt x="3977" y="6954"/>
                      <a:pt x="4161" y="6954"/>
                    </a:cubicBezTo>
                    <a:cubicBezTo>
                      <a:pt x="4163" y="6954"/>
                      <a:pt x="4166" y="6955"/>
                      <a:pt x="4168" y="6955"/>
                    </a:cubicBezTo>
                    <a:cubicBezTo>
                      <a:pt x="4239" y="6979"/>
                      <a:pt x="4986" y="8528"/>
                      <a:pt x="5463" y="8528"/>
                    </a:cubicBezTo>
                    <a:cubicBezTo>
                      <a:pt x="5703" y="8528"/>
                      <a:pt x="5875" y="8137"/>
                      <a:pt x="5859" y="6967"/>
                    </a:cubicBezTo>
                    <a:cubicBezTo>
                      <a:pt x="5857" y="6895"/>
                      <a:pt x="5874" y="6863"/>
                      <a:pt x="5905" y="6863"/>
                    </a:cubicBezTo>
                    <a:cubicBezTo>
                      <a:pt x="6104" y="6863"/>
                      <a:pt x="6878" y="8151"/>
                      <a:pt x="7070" y="8151"/>
                    </a:cubicBezTo>
                    <a:cubicBezTo>
                      <a:pt x="7119" y="8151"/>
                      <a:pt x="7130" y="8068"/>
                      <a:pt x="7085" y="7860"/>
                    </a:cubicBezTo>
                    <a:cubicBezTo>
                      <a:pt x="7085" y="7860"/>
                      <a:pt x="4399" y="1"/>
                      <a:pt x="29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1"/>
              <p:cNvSpPr/>
              <p:nvPr/>
            </p:nvSpPr>
            <p:spPr>
              <a:xfrm>
                <a:off x="713781" y="3436021"/>
                <a:ext cx="122537" cy="146993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4586" extrusionOk="0">
                    <a:moveTo>
                      <a:pt x="1678" y="0"/>
                    </a:moveTo>
                    <a:cubicBezTo>
                      <a:pt x="1249" y="0"/>
                      <a:pt x="1" y="4586"/>
                      <a:pt x="1" y="4586"/>
                    </a:cubicBezTo>
                    <a:lnTo>
                      <a:pt x="3822" y="4086"/>
                    </a:lnTo>
                    <a:cubicBezTo>
                      <a:pt x="3822" y="4086"/>
                      <a:pt x="2096" y="97"/>
                      <a:pt x="1691" y="2"/>
                    </a:cubicBezTo>
                    <a:cubicBezTo>
                      <a:pt x="1687" y="1"/>
                      <a:pt x="1683" y="0"/>
                      <a:pt x="16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1"/>
              <p:cNvSpPr/>
              <p:nvPr/>
            </p:nvSpPr>
            <p:spPr>
              <a:xfrm>
                <a:off x="727147" y="4300469"/>
                <a:ext cx="234720" cy="151672"/>
              </a:xfrm>
              <a:custGeom>
                <a:avLst/>
                <a:gdLst/>
                <a:ahLst/>
                <a:cxnLst/>
                <a:rect l="l" t="t" r="r" b="b"/>
                <a:pathLst>
                  <a:path w="7323" h="4732" extrusionOk="0">
                    <a:moveTo>
                      <a:pt x="6930" y="0"/>
                    </a:moveTo>
                    <a:cubicBezTo>
                      <a:pt x="6930" y="0"/>
                      <a:pt x="95" y="298"/>
                      <a:pt x="36" y="501"/>
                    </a:cubicBezTo>
                    <a:cubicBezTo>
                      <a:pt x="0" y="703"/>
                      <a:pt x="250" y="4680"/>
                      <a:pt x="453" y="4727"/>
                    </a:cubicBezTo>
                    <a:cubicBezTo>
                      <a:pt x="466" y="4730"/>
                      <a:pt x="506" y="4732"/>
                      <a:pt x="568" y="4732"/>
                    </a:cubicBezTo>
                    <a:cubicBezTo>
                      <a:pt x="1470" y="4732"/>
                      <a:pt x="7103" y="4419"/>
                      <a:pt x="7204" y="4096"/>
                    </a:cubicBezTo>
                    <a:cubicBezTo>
                      <a:pt x="7323" y="3775"/>
                      <a:pt x="6930" y="0"/>
                      <a:pt x="6930" y="0"/>
                    </a:cubicBezTo>
                    <a:close/>
                  </a:path>
                </a:pathLst>
              </a:custGeom>
              <a:solidFill>
                <a:srgbClr val="3E2F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56;p1"/>
              <p:cNvSpPr/>
              <p:nvPr/>
            </p:nvSpPr>
            <p:spPr>
              <a:xfrm>
                <a:off x="726763" y="4290917"/>
                <a:ext cx="226707" cy="54233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692" extrusionOk="0">
                    <a:moveTo>
                      <a:pt x="6930" y="1"/>
                    </a:moveTo>
                    <a:cubicBezTo>
                      <a:pt x="6930" y="1"/>
                      <a:pt x="107" y="501"/>
                      <a:pt x="48" y="560"/>
                    </a:cubicBezTo>
                    <a:cubicBezTo>
                      <a:pt x="0" y="620"/>
                      <a:pt x="12" y="1691"/>
                      <a:pt x="215" y="1691"/>
                    </a:cubicBezTo>
                    <a:cubicBezTo>
                      <a:pt x="417" y="1691"/>
                      <a:pt x="6846" y="1215"/>
                      <a:pt x="6965" y="1120"/>
                    </a:cubicBezTo>
                    <a:cubicBezTo>
                      <a:pt x="7073" y="1001"/>
                      <a:pt x="6930" y="1"/>
                      <a:pt x="6930" y="1"/>
                    </a:cubicBezTo>
                    <a:close/>
                  </a:path>
                </a:pathLst>
              </a:custGeom>
              <a:solidFill>
                <a:srgbClr val="F0D7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257;p1"/>
              <p:cNvSpPr/>
              <p:nvPr/>
            </p:nvSpPr>
            <p:spPr>
              <a:xfrm>
                <a:off x="815422" y="3741586"/>
                <a:ext cx="246804" cy="438414"/>
              </a:xfrm>
              <a:custGeom>
                <a:avLst/>
                <a:gdLst/>
                <a:ahLst/>
                <a:cxnLst/>
                <a:rect l="l" t="t" r="r" b="b"/>
                <a:pathLst>
                  <a:path w="7700" h="13678" extrusionOk="0">
                    <a:moveTo>
                      <a:pt x="5111" y="1"/>
                    </a:moveTo>
                    <a:cubicBezTo>
                      <a:pt x="5053" y="1"/>
                      <a:pt x="5010" y="10"/>
                      <a:pt x="4985" y="30"/>
                    </a:cubicBezTo>
                    <a:cubicBezTo>
                      <a:pt x="4711" y="232"/>
                      <a:pt x="1378" y="8864"/>
                      <a:pt x="830" y="10328"/>
                    </a:cubicBezTo>
                    <a:cubicBezTo>
                      <a:pt x="0" y="12513"/>
                      <a:pt x="698" y="13677"/>
                      <a:pt x="1624" y="13677"/>
                    </a:cubicBezTo>
                    <a:cubicBezTo>
                      <a:pt x="1895" y="13677"/>
                      <a:pt x="2184" y="13578"/>
                      <a:pt x="2461" y="13376"/>
                    </a:cubicBezTo>
                    <a:cubicBezTo>
                      <a:pt x="3997" y="12257"/>
                      <a:pt x="7700" y="863"/>
                      <a:pt x="7700" y="863"/>
                    </a:cubicBezTo>
                    <a:cubicBezTo>
                      <a:pt x="7700" y="863"/>
                      <a:pt x="5681" y="1"/>
                      <a:pt x="51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1"/>
              <p:cNvSpPr/>
              <p:nvPr/>
            </p:nvSpPr>
            <p:spPr>
              <a:xfrm>
                <a:off x="914916" y="3731233"/>
                <a:ext cx="157634" cy="166737"/>
              </a:xfrm>
              <a:custGeom>
                <a:avLst/>
                <a:gdLst/>
                <a:ahLst/>
                <a:cxnLst/>
                <a:rect l="l" t="t" r="r" b="b"/>
                <a:pathLst>
                  <a:path w="4918" h="5202" extrusionOk="0">
                    <a:moveTo>
                      <a:pt x="2084" y="0"/>
                    </a:moveTo>
                    <a:cubicBezTo>
                      <a:pt x="2027" y="0"/>
                      <a:pt x="1986" y="10"/>
                      <a:pt x="1965" y="31"/>
                    </a:cubicBezTo>
                    <a:cubicBezTo>
                      <a:pt x="1762" y="234"/>
                      <a:pt x="0" y="3960"/>
                      <a:pt x="310" y="4032"/>
                    </a:cubicBezTo>
                    <a:cubicBezTo>
                      <a:pt x="310" y="4032"/>
                      <a:pt x="2901" y="5201"/>
                      <a:pt x="3328" y="5201"/>
                    </a:cubicBezTo>
                    <a:cubicBezTo>
                      <a:pt x="3355" y="5201"/>
                      <a:pt x="3373" y="5196"/>
                      <a:pt x="3381" y="5186"/>
                    </a:cubicBezTo>
                    <a:cubicBezTo>
                      <a:pt x="3536" y="5032"/>
                      <a:pt x="4917" y="1174"/>
                      <a:pt x="4679" y="984"/>
                    </a:cubicBezTo>
                    <a:cubicBezTo>
                      <a:pt x="4465" y="801"/>
                      <a:pt x="2607" y="0"/>
                      <a:pt x="2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59;p1"/>
              <p:cNvSpPr/>
              <p:nvPr/>
            </p:nvSpPr>
            <p:spPr>
              <a:xfrm>
                <a:off x="946969" y="3480094"/>
                <a:ext cx="214688" cy="301486"/>
              </a:xfrm>
              <a:custGeom>
                <a:avLst/>
                <a:gdLst/>
                <a:ahLst/>
                <a:cxnLst/>
                <a:rect l="l" t="t" r="r" b="b"/>
                <a:pathLst>
                  <a:path w="6698" h="9406" extrusionOk="0">
                    <a:moveTo>
                      <a:pt x="5030" y="0"/>
                    </a:moveTo>
                    <a:cubicBezTo>
                      <a:pt x="4970" y="0"/>
                      <a:pt x="4933" y="84"/>
                      <a:pt x="4929" y="270"/>
                    </a:cubicBezTo>
                    <a:cubicBezTo>
                      <a:pt x="4894" y="1627"/>
                      <a:pt x="1358" y="2354"/>
                      <a:pt x="596" y="5925"/>
                    </a:cubicBezTo>
                    <a:cubicBezTo>
                      <a:pt x="0" y="8711"/>
                      <a:pt x="1929" y="9045"/>
                      <a:pt x="1929" y="9045"/>
                    </a:cubicBezTo>
                    <a:cubicBezTo>
                      <a:pt x="2271" y="9294"/>
                      <a:pt x="2608" y="9405"/>
                      <a:pt x="2934" y="9405"/>
                    </a:cubicBezTo>
                    <a:cubicBezTo>
                      <a:pt x="4279" y="9405"/>
                      <a:pt x="5447" y="7509"/>
                      <a:pt x="6061" y="5497"/>
                    </a:cubicBezTo>
                    <a:cubicBezTo>
                      <a:pt x="6698" y="3339"/>
                      <a:pt x="5410" y="0"/>
                      <a:pt x="50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1"/>
              <p:cNvSpPr/>
              <p:nvPr/>
            </p:nvSpPr>
            <p:spPr>
              <a:xfrm>
                <a:off x="1006492" y="3470639"/>
                <a:ext cx="148499" cy="201290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6280" extrusionOk="0">
                    <a:moveTo>
                      <a:pt x="3262" y="0"/>
                    </a:moveTo>
                    <a:cubicBezTo>
                      <a:pt x="3044" y="0"/>
                      <a:pt x="2985" y="1135"/>
                      <a:pt x="2239" y="1625"/>
                    </a:cubicBezTo>
                    <a:cubicBezTo>
                      <a:pt x="1263" y="2244"/>
                      <a:pt x="191" y="3268"/>
                      <a:pt x="167" y="3506"/>
                    </a:cubicBezTo>
                    <a:cubicBezTo>
                      <a:pt x="167" y="3506"/>
                      <a:pt x="1" y="4030"/>
                      <a:pt x="215" y="4482"/>
                    </a:cubicBezTo>
                    <a:cubicBezTo>
                      <a:pt x="258" y="4573"/>
                      <a:pt x="310" y="4607"/>
                      <a:pt x="369" y="4607"/>
                    </a:cubicBezTo>
                    <a:cubicBezTo>
                      <a:pt x="550" y="4607"/>
                      <a:pt x="799" y="4287"/>
                      <a:pt x="1064" y="4287"/>
                    </a:cubicBezTo>
                    <a:cubicBezTo>
                      <a:pt x="1122" y="4287"/>
                      <a:pt x="1180" y="4302"/>
                      <a:pt x="1239" y="4339"/>
                    </a:cubicBezTo>
                    <a:cubicBezTo>
                      <a:pt x="1654" y="4612"/>
                      <a:pt x="1183" y="6280"/>
                      <a:pt x="2086" y="6280"/>
                    </a:cubicBezTo>
                    <a:cubicBezTo>
                      <a:pt x="2090" y="6280"/>
                      <a:pt x="2093" y="6280"/>
                      <a:pt x="2096" y="6280"/>
                    </a:cubicBezTo>
                    <a:cubicBezTo>
                      <a:pt x="2746" y="6270"/>
                      <a:pt x="3251" y="5063"/>
                      <a:pt x="3621" y="5063"/>
                    </a:cubicBezTo>
                    <a:cubicBezTo>
                      <a:pt x="3712" y="5063"/>
                      <a:pt x="3795" y="5135"/>
                      <a:pt x="3870" y="5316"/>
                    </a:cubicBezTo>
                    <a:cubicBezTo>
                      <a:pt x="4021" y="5650"/>
                      <a:pt x="4029" y="5963"/>
                      <a:pt x="4113" y="5963"/>
                    </a:cubicBezTo>
                    <a:cubicBezTo>
                      <a:pt x="4155" y="5963"/>
                      <a:pt x="4216" y="5886"/>
                      <a:pt x="4323" y="5697"/>
                    </a:cubicBezTo>
                    <a:cubicBezTo>
                      <a:pt x="4632" y="5137"/>
                      <a:pt x="4573" y="3018"/>
                      <a:pt x="4275" y="1922"/>
                    </a:cubicBezTo>
                    <a:cubicBezTo>
                      <a:pt x="3989" y="815"/>
                      <a:pt x="3561" y="196"/>
                      <a:pt x="3311" y="17"/>
                    </a:cubicBezTo>
                    <a:cubicBezTo>
                      <a:pt x="3293" y="6"/>
                      <a:pt x="3277" y="0"/>
                      <a:pt x="32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1"/>
              <p:cNvSpPr/>
              <p:nvPr/>
            </p:nvSpPr>
            <p:spPr>
              <a:xfrm>
                <a:off x="422224" y="3564619"/>
                <a:ext cx="406842" cy="840705"/>
              </a:xfrm>
              <a:custGeom>
                <a:avLst/>
                <a:gdLst/>
                <a:ahLst/>
                <a:cxnLst/>
                <a:rect l="l" t="t" r="r" b="b"/>
                <a:pathLst>
                  <a:path w="12693" h="26229" extrusionOk="0">
                    <a:moveTo>
                      <a:pt x="1493" y="0"/>
                    </a:moveTo>
                    <a:cubicBezTo>
                      <a:pt x="1421" y="0"/>
                      <a:pt x="1356" y="13"/>
                      <a:pt x="1298" y="38"/>
                    </a:cubicBezTo>
                    <a:cubicBezTo>
                      <a:pt x="310" y="479"/>
                      <a:pt x="0" y="4467"/>
                      <a:pt x="310" y="6860"/>
                    </a:cubicBezTo>
                    <a:cubicBezTo>
                      <a:pt x="613" y="9207"/>
                      <a:pt x="6045" y="26228"/>
                      <a:pt x="6066" y="26228"/>
                    </a:cubicBezTo>
                    <a:cubicBezTo>
                      <a:pt x="6066" y="26228"/>
                      <a:pt x="6064" y="26222"/>
                      <a:pt x="6060" y="26208"/>
                    </a:cubicBezTo>
                    <a:cubicBezTo>
                      <a:pt x="6060" y="26208"/>
                      <a:pt x="12204" y="25863"/>
                      <a:pt x="12442" y="24410"/>
                    </a:cubicBezTo>
                    <a:cubicBezTo>
                      <a:pt x="12692" y="22946"/>
                      <a:pt x="7394" y="5955"/>
                      <a:pt x="6382" y="4467"/>
                    </a:cubicBezTo>
                    <a:cubicBezTo>
                      <a:pt x="5430" y="3045"/>
                      <a:pt x="2635" y="0"/>
                      <a:pt x="14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1"/>
              <p:cNvSpPr/>
              <p:nvPr/>
            </p:nvSpPr>
            <p:spPr>
              <a:xfrm>
                <a:off x="448091" y="3737419"/>
                <a:ext cx="242060" cy="599189"/>
              </a:xfrm>
              <a:custGeom>
                <a:avLst/>
                <a:gdLst/>
                <a:ahLst/>
                <a:cxnLst/>
                <a:rect l="l" t="t" r="r" b="b"/>
                <a:pathLst>
                  <a:path w="7552" h="18694" extrusionOk="0">
                    <a:moveTo>
                      <a:pt x="1249" y="1"/>
                    </a:moveTo>
                    <a:cubicBezTo>
                      <a:pt x="663" y="1"/>
                      <a:pt x="1" y="292"/>
                      <a:pt x="169" y="886"/>
                    </a:cubicBezTo>
                    <a:cubicBezTo>
                      <a:pt x="169" y="886"/>
                      <a:pt x="5753" y="18352"/>
                      <a:pt x="6051" y="18626"/>
                    </a:cubicBezTo>
                    <a:cubicBezTo>
                      <a:pt x="6099" y="18674"/>
                      <a:pt x="6172" y="18694"/>
                      <a:pt x="6261" y="18694"/>
                    </a:cubicBezTo>
                    <a:cubicBezTo>
                      <a:pt x="6708" y="18694"/>
                      <a:pt x="7551" y="18197"/>
                      <a:pt x="7551" y="18197"/>
                    </a:cubicBezTo>
                    <a:cubicBezTo>
                      <a:pt x="7551" y="18197"/>
                      <a:pt x="2241" y="898"/>
                      <a:pt x="2039" y="338"/>
                    </a:cubicBezTo>
                    <a:cubicBezTo>
                      <a:pt x="1952" y="114"/>
                      <a:pt x="1615" y="1"/>
                      <a:pt x="1249" y="1"/>
                    </a:cubicBezTo>
                    <a:close/>
                  </a:path>
                </a:pathLst>
              </a:custGeom>
              <a:solidFill>
                <a:srgbClr val="695D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63;p1"/>
              <p:cNvSpPr/>
              <p:nvPr/>
            </p:nvSpPr>
            <p:spPr>
              <a:xfrm>
                <a:off x="546687" y="3705077"/>
                <a:ext cx="237733" cy="606529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18923" extrusionOk="0">
                    <a:moveTo>
                      <a:pt x="1256" y="1"/>
                    </a:moveTo>
                    <a:cubicBezTo>
                      <a:pt x="670" y="1"/>
                      <a:pt x="0" y="294"/>
                      <a:pt x="177" y="883"/>
                    </a:cubicBezTo>
                    <a:cubicBezTo>
                      <a:pt x="177" y="883"/>
                      <a:pt x="5702" y="18552"/>
                      <a:pt x="5987" y="18849"/>
                    </a:cubicBezTo>
                    <a:cubicBezTo>
                      <a:pt x="6037" y="18901"/>
                      <a:pt x="6116" y="18923"/>
                      <a:pt x="6212" y="18923"/>
                    </a:cubicBezTo>
                    <a:cubicBezTo>
                      <a:pt x="6643" y="18923"/>
                      <a:pt x="7416" y="18492"/>
                      <a:pt x="7416" y="18492"/>
                    </a:cubicBezTo>
                    <a:cubicBezTo>
                      <a:pt x="7416" y="18492"/>
                      <a:pt x="2249" y="919"/>
                      <a:pt x="2023" y="335"/>
                    </a:cubicBezTo>
                    <a:cubicBezTo>
                      <a:pt x="1945" y="112"/>
                      <a:pt x="1617" y="1"/>
                      <a:pt x="1256" y="1"/>
                    </a:cubicBezTo>
                    <a:close/>
                  </a:path>
                </a:pathLst>
              </a:custGeom>
              <a:solidFill>
                <a:srgbClr val="695D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264;p1"/>
              <p:cNvSpPr/>
              <p:nvPr/>
            </p:nvSpPr>
            <p:spPr>
              <a:xfrm>
                <a:off x="416486" y="3521347"/>
                <a:ext cx="232156" cy="292639"/>
              </a:xfrm>
              <a:custGeom>
                <a:avLst/>
                <a:gdLst/>
                <a:ahLst/>
                <a:cxnLst/>
                <a:rect l="l" t="t" r="r" b="b"/>
                <a:pathLst>
                  <a:path w="7243" h="9130" extrusionOk="0">
                    <a:moveTo>
                      <a:pt x="1522" y="0"/>
                    </a:moveTo>
                    <a:cubicBezTo>
                      <a:pt x="1477" y="0"/>
                      <a:pt x="1434" y="6"/>
                      <a:pt x="1394" y="19"/>
                    </a:cubicBezTo>
                    <a:cubicBezTo>
                      <a:pt x="1" y="459"/>
                      <a:pt x="286" y="8687"/>
                      <a:pt x="560" y="8948"/>
                    </a:cubicBezTo>
                    <a:cubicBezTo>
                      <a:pt x="566" y="8954"/>
                      <a:pt x="573" y="8956"/>
                      <a:pt x="580" y="8956"/>
                    </a:cubicBezTo>
                    <a:cubicBezTo>
                      <a:pt x="706" y="8956"/>
                      <a:pt x="1031" y="8223"/>
                      <a:pt x="1144" y="7627"/>
                    </a:cubicBezTo>
                    <a:cubicBezTo>
                      <a:pt x="1146" y="7612"/>
                      <a:pt x="1151" y="7605"/>
                      <a:pt x="1157" y="7605"/>
                    </a:cubicBezTo>
                    <a:cubicBezTo>
                      <a:pt x="1231" y="7605"/>
                      <a:pt x="1543" y="8583"/>
                      <a:pt x="1906" y="9056"/>
                    </a:cubicBezTo>
                    <a:cubicBezTo>
                      <a:pt x="1943" y="9106"/>
                      <a:pt x="1980" y="9129"/>
                      <a:pt x="2014" y="9129"/>
                    </a:cubicBezTo>
                    <a:cubicBezTo>
                      <a:pt x="2329" y="9129"/>
                      <a:pt x="2513" y="7246"/>
                      <a:pt x="2513" y="7246"/>
                    </a:cubicBezTo>
                    <a:cubicBezTo>
                      <a:pt x="2513" y="7246"/>
                      <a:pt x="3259" y="8546"/>
                      <a:pt x="3727" y="8546"/>
                    </a:cubicBezTo>
                    <a:cubicBezTo>
                      <a:pt x="3739" y="8546"/>
                      <a:pt x="3751" y="8545"/>
                      <a:pt x="3763" y="8544"/>
                    </a:cubicBezTo>
                    <a:cubicBezTo>
                      <a:pt x="4226" y="8461"/>
                      <a:pt x="3872" y="6555"/>
                      <a:pt x="4071" y="6555"/>
                    </a:cubicBezTo>
                    <a:lnTo>
                      <a:pt x="4071" y="6555"/>
                    </a:lnTo>
                    <a:cubicBezTo>
                      <a:pt x="4071" y="6555"/>
                      <a:pt x="4072" y="6555"/>
                      <a:pt x="4072" y="6555"/>
                    </a:cubicBezTo>
                    <a:cubicBezTo>
                      <a:pt x="4141" y="6555"/>
                      <a:pt x="5139" y="7824"/>
                      <a:pt x="5632" y="7824"/>
                    </a:cubicBezTo>
                    <a:cubicBezTo>
                      <a:pt x="5907" y="7824"/>
                      <a:pt x="6024" y="7431"/>
                      <a:pt x="5739" y="6210"/>
                    </a:cubicBezTo>
                    <a:cubicBezTo>
                      <a:pt x="5723" y="6126"/>
                      <a:pt x="5741" y="6091"/>
                      <a:pt x="5786" y="6091"/>
                    </a:cubicBezTo>
                    <a:cubicBezTo>
                      <a:pt x="6021" y="6091"/>
                      <a:pt x="6981" y="7088"/>
                      <a:pt x="7185" y="7088"/>
                    </a:cubicBezTo>
                    <a:cubicBezTo>
                      <a:pt x="7243" y="7088"/>
                      <a:pt x="7240" y="7009"/>
                      <a:pt x="7144" y="6805"/>
                    </a:cubicBezTo>
                    <a:cubicBezTo>
                      <a:pt x="7144" y="6805"/>
                      <a:pt x="3046" y="0"/>
                      <a:pt x="15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1"/>
              <p:cNvSpPr/>
              <p:nvPr/>
            </p:nvSpPr>
            <p:spPr>
              <a:xfrm>
                <a:off x="428698" y="3479197"/>
                <a:ext cx="116415" cy="154974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4835" extrusionOk="0">
                    <a:moveTo>
                      <a:pt x="690" y="0"/>
                    </a:moveTo>
                    <a:cubicBezTo>
                      <a:pt x="274" y="0"/>
                      <a:pt x="1" y="4834"/>
                      <a:pt x="1" y="4834"/>
                    </a:cubicBezTo>
                    <a:lnTo>
                      <a:pt x="3632" y="3525"/>
                    </a:lnTo>
                    <a:cubicBezTo>
                      <a:pt x="3632" y="3525"/>
                      <a:pt x="1108" y="12"/>
                      <a:pt x="691" y="0"/>
                    </a:cubicBezTo>
                    <a:cubicBezTo>
                      <a:pt x="691" y="0"/>
                      <a:pt x="690" y="0"/>
                      <a:pt x="6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p1"/>
              <p:cNvSpPr/>
              <p:nvPr/>
            </p:nvSpPr>
            <p:spPr>
              <a:xfrm>
                <a:off x="598517" y="4285211"/>
                <a:ext cx="249625" cy="191994"/>
              </a:xfrm>
              <a:custGeom>
                <a:avLst/>
                <a:gdLst/>
                <a:ahLst/>
                <a:cxnLst/>
                <a:rect l="l" t="t" r="r" b="b"/>
                <a:pathLst>
                  <a:path w="7788" h="5990" extrusionOk="0">
                    <a:moveTo>
                      <a:pt x="6633" y="0"/>
                    </a:moveTo>
                    <a:cubicBezTo>
                      <a:pt x="6633" y="0"/>
                      <a:pt x="1" y="1727"/>
                      <a:pt x="1" y="1941"/>
                    </a:cubicBezTo>
                    <a:cubicBezTo>
                      <a:pt x="1" y="2143"/>
                      <a:pt x="1096" y="5989"/>
                      <a:pt x="1299" y="5989"/>
                    </a:cubicBezTo>
                    <a:cubicBezTo>
                      <a:pt x="1513" y="5989"/>
                      <a:pt x="7728" y="4322"/>
                      <a:pt x="7764" y="3965"/>
                    </a:cubicBezTo>
                    <a:cubicBezTo>
                      <a:pt x="7788" y="3608"/>
                      <a:pt x="6633" y="0"/>
                      <a:pt x="6633" y="0"/>
                    </a:cubicBezTo>
                    <a:close/>
                  </a:path>
                </a:pathLst>
              </a:custGeom>
              <a:solidFill>
                <a:srgbClr val="3E2F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1"/>
              <p:cNvSpPr/>
              <p:nvPr/>
            </p:nvSpPr>
            <p:spPr>
              <a:xfrm>
                <a:off x="595504" y="4275659"/>
                <a:ext cx="224400" cy="98529"/>
              </a:xfrm>
              <a:custGeom>
                <a:avLst/>
                <a:gdLst/>
                <a:ahLst/>
                <a:cxnLst/>
                <a:rect l="l" t="t" r="r" b="b"/>
                <a:pathLst>
                  <a:path w="7001" h="3074" extrusionOk="0">
                    <a:moveTo>
                      <a:pt x="6643" y="1"/>
                    </a:moveTo>
                    <a:cubicBezTo>
                      <a:pt x="6643" y="1"/>
                      <a:pt x="83" y="1929"/>
                      <a:pt x="35" y="2001"/>
                    </a:cubicBezTo>
                    <a:cubicBezTo>
                      <a:pt x="0" y="2071"/>
                      <a:pt x="227" y="3074"/>
                      <a:pt x="415" y="3074"/>
                    </a:cubicBezTo>
                    <a:cubicBezTo>
                      <a:pt x="420" y="3074"/>
                      <a:pt x="424" y="3073"/>
                      <a:pt x="428" y="3072"/>
                    </a:cubicBezTo>
                    <a:cubicBezTo>
                      <a:pt x="619" y="3025"/>
                      <a:pt x="6798" y="1215"/>
                      <a:pt x="6905" y="1096"/>
                    </a:cubicBezTo>
                    <a:cubicBezTo>
                      <a:pt x="7000" y="977"/>
                      <a:pt x="6643" y="1"/>
                      <a:pt x="6643" y="1"/>
                    </a:cubicBezTo>
                    <a:close/>
                  </a:path>
                </a:pathLst>
              </a:custGeom>
              <a:solidFill>
                <a:srgbClr val="F0D7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1"/>
              <p:cNvSpPr/>
              <p:nvPr/>
            </p:nvSpPr>
            <p:spPr>
              <a:xfrm>
                <a:off x="416871" y="3955799"/>
                <a:ext cx="698007" cy="953882"/>
              </a:xfrm>
              <a:custGeom>
                <a:avLst/>
                <a:gdLst/>
                <a:ahLst/>
                <a:cxnLst/>
                <a:rect l="l" t="t" r="r" b="b"/>
                <a:pathLst>
                  <a:path w="21777" h="29760" extrusionOk="0">
                    <a:moveTo>
                      <a:pt x="16291" y="1"/>
                    </a:moveTo>
                    <a:cubicBezTo>
                      <a:pt x="10984" y="1"/>
                      <a:pt x="1251" y="800"/>
                      <a:pt x="1251" y="800"/>
                    </a:cubicBezTo>
                    <a:cubicBezTo>
                      <a:pt x="0" y="919"/>
                      <a:pt x="167" y="16040"/>
                      <a:pt x="4513" y="18088"/>
                    </a:cubicBezTo>
                    <a:cubicBezTo>
                      <a:pt x="8859" y="20112"/>
                      <a:pt x="9704" y="21255"/>
                      <a:pt x="9752" y="23350"/>
                    </a:cubicBezTo>
                    <a:cubicBezTo>
                      <a:pt x="9799" y="25446"/>
                      <a:pt x="5418" y="27946"/>
                      <a:pt x="6489" y="28875"/>
                    </a:cubicBezTo>
                    <a:cubicBezTo>
                      <a:pt x="7089" y="29394"/>
                      <a:pt x="9005" y="29760"/>
                      <a:pt x="11121" y="29760"/>
                    </a:cubicBezTo>
                    <a:cubicBezTo>
                      <a:pt x="12743" y="29760"/>
                      <a:pt x="14482" y="29545"/>
                      <a:pt x="15836" y="29018"/>
                    </a:cubicBezTo>
                    <a:cubicBezTo>
                      <a:pt x="18967" y="27815"/>
                      <a:pt x="13466" y="26553"/>
                      <a:pt x="13324" y="23600"/>
                    </a:cubicBezTo>
                    <a:cubicBezTo>
                      <a:pt x="13169" y="20659"/>
                      <a:pt x="13264" y="19397"/>
                      <a:pt x="17515" y="17111"/>
                    </a:cubicBezTo>
                    <a:cubicBezTo>
                      <a:pt x="21777" y="14837"/>
                      <a:pt x="20182" y="1419"/>
                      <a:pt x="19634" y="371"/>
                    </a:cubicBezTo>
                    <a:cubicBezTo>
                      <a:pt x="19491" y="101"/>
                      <a:pt x="18168" y="1"/>
                      <a:pt x="162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69;p1"/>
              <p:cNvSpPr/>
              <p:nvPr/>
            </p:nvSpPr>
            <p:spPr>
              <a:xfrm>
                <a:off x="192850" y="4086352"/>
                <a:ext cx="582779" cy="558996"/>
              </a:xfrm>
              <a:custGeom>
                <a:avLst/>
                <a:gdLst/>
                <a:ahLst/>
                <a:cxnLst/>
                <a:rect l="l" t="t" r="r" b="b"/>
                <a:pathLst>
                  <a:path w="18182" h="17440" extrusionOk="0">
                    <a:moveTo>
                      <a:pt x="9768" y="1"/>
                    </a:moveTo>
                    <a:cubicBezTo>
                      <a:pt x="7880" y="1"/>
                      <a:pt x="3744" y="367"/>
                      <a:pt x="2275" y="3442"/>
                    </a:cubicBezTo>
                    <a:cubicBezTo>
                      <a:pt x="0" y="8193"/>
                      <a:pt x="2525" y="11729"/>
                      <a:pt x="6454" y="13765"/>
                    </a:cubicBezTo>
                    <a:cubicBezTo>
                      <a:pt x="10383" y="15813"/>
                      <a:pt x="16455" y="14955"/>
                      <a:pt x="17229" y="16836"/>
                    </a:cubicBezTo>
                    <a:cubicBezTo>
                      <a:pt x="17406" y="17264"/>
                      <a:pt x="17578" y="17440"/>
                      <a:pt x="17713" y="17440"/>
                    </a:cubicBezTo>
                    <a:cubicBezTo>
                      <a:pt x="18165" y="17440"/>
                      <a:pt x="18181" y="15438"/>
                      <a:pt x="16455" y="14336"/>
                    </a:cubicBezTo>
                    <a:cubicBezTo>
                      <a:pt x="14228" y="12907"/>
                      <a:pt x="5275" y="12122"/>
                      <a:pt x="4668" y="7502"/>
                    </a:cubicBezTo>
                    <a:cubicBezTo>
                      <a:pt x="4227" y="4109"/>
                      <a:pt x="8371" y="3549"/>
                      <a:pt x="9740" y="3525"/>
                    </a:cubicBezTo>
                    <a:cubicBezTo>
                      <a:pt x="11097" y="3502"/>
                      <a:pt x="10728" y="37"/>
                      <a:pt x="10728" y="37"/>
                    </a:cubicBezTo>
                    <a:cubicBezTo>
                      <a:pt x="10728" y="37"/>
                      <a:pt x="10358" y="1"/>
                      <a:pt x="97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70;p1"/>
              <p:cNvSpPr/>
              <p:nvPr/>
            </p:nvSpPr>
            <p:spPr>
              <a:xfrm>
                <a:off x="751251" y="4077377"/>
                <a:ext cx="573547" cy="568227"/>
              </a:xfrm>
              <a:custGeom>
                <a:avLst/>
                <a:gdLst/>
                <a:ahLst/>
                <a:cxnLst/>
                <a:rect l="l" t="t" r="r" b="b"/>
                <a:pathLst>
                  <a:path w="17894" h="17728" extrusionOk="0">
                    <a:moveTo>
                      <a:pt x="8357" y="1"/>
                    </a:moveTo>
                    <a:cubicBezTo>
                      <a:pt x="7473" y="1"/>
                      <a:pt x="6880" y="79"/>
                      <a:pt x="6880" y="79"/>
                    </a:cubicBezTo>
                    <a:cubicBezTo>
                      <a:pt x="6880" y="79"/>
                      <a:pt x="6632" y="3532"/>
                      <a:pt x="7985" y="3532"/>
                    </a:cubicBezTo>
                    <a:cubicBezTo>
                      <a:pt x="7990" y="3532"/>
                      <a:pt x="7995" y="3532"/>
                      <a:pt x="7999" y="3531"/>
                    </a:cubicBezTo>
                    <a:cubicBezTo>
                      <a:pt x="8048" y="3530"/>
                      <a:pt x="8099" y="3529"/>
                      <a:pt x="8155" y="3529"/>
                    </a:cubicBezTo>
                    <a:cubicBezTo>
                      <a:pt x="9640" y="3529"/>
                      <a:pt x="13524" y="4035"/>
                      <a:pt x="13202" y="7318"/>
                    </a:cubicBezTo>
                    <a:cubicBezTo>
                      <a:pt x="12762" y="11949"/>
                      <a:pt x="3844" y="13068"/>
                      <a:pt x="1665" y="14569"/>
                    </a:cubicBezTo>
                    <a:cubicBezTo>
                      <a:pt x="0" y="15730"/>
                      <a:pt x="78" y="17728"/>
                      <a:pt x="522" y="17728"/>
                    </a:cubicBezTo>
                    <a:cubicBezTo>
                      <a:pt x="656" y="17728"/>
                      <a:pt x="824" y="17546"/>
                      <a:pt x="987" y="17105"/>
                    </a:cubicBezTo>
                    <a:cubicBezTo>
                      <a:pt x="1689" y="15200"/>
                      <a:pt x="7785" y="15819"/>
                      <a:pt x="11643" y="13652"/>
                    </a:cubicBezTo>
                    <a:cubicBezTo>
                      <a:pt x="15500" y="11497"/>
                      <a:pt x="17893" y="7853"/>
                      <a:pt x="15453" y="3186"/>
                    </a:cubicBezTo>
                    <a:cubicBezTo>
                      <a:pt x="14006" y="418"/>
                      <a:pt x="10401" y="1"/>
                      <a:pt x="83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1"/>
              <p:cNvSpPr/>
              <p:nvPr/>
            </p:nvSpPr>
            <p:spPr>
              <a:xfrm>
                <a:off x="589735" y="4086480"/>
                <a:ext cx="326711" cy="333186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10395" extrusionOk="0">
                    <a:moveTo>
                      <a:pt x="4200" y="1"/>
                    </a:moveTo>
                    <a:cubicBezTo>
                      <a:pt x="3546" y="1"/>
                      <a:pt x="3239" y="3843"/>
                      <a:pt x="3239" y="3843"/>
                    </a:cubicBezTo>
                    <a:cubicBezTo>
                      <a:pt x="3239" y="3843"/>
                      <a:pt x="1" y="4629"/>
                      <a:pt x="1" y="5248"/>
                    </a:cubicBezTo>
                    <a:cubicBezTo>
                      <a:pt x="13" y="5891"/>
                      <a:pt x="2144" y="7319"/>
                      <a:pt x="2144" y="7319"/>
                    </a:cubicBezTo>
                    <a:cubicBezTo>
                      <a:pt x="2144" y="7319"/>
                      <a:pt x="1561" y="10070"/>
                      <a:pt x="2096" y="10367"/>
                    </a:cubicBezTo>
                    <a:cubicBezTo>
                      <a:pt x="2130" y="10386"/>
                      <a:pt x="2172" y="10395"/>
                      <a:pt x="2221" y="10395"/>
                    </a:cubicBezTo>
                    <a:cubicBezTo>
                      <a:pt x="2957" y="10395"/>
                      <a:pt x="5323" y="8427"/>
                      <a:pt x="5323" y="8427"/>
                    </a:cubicBezTo>
                    <a:cubicBezTo>
                      <a:pt x="5323" y="8427"/>
                      <a:pt x="7560" y="9889"/>
                      <a:pt x="8520" y="9889"/>
                    </a:cubicBezTo>
                    <a:cubicBezTo>
                      <a:pt x="8676" y="9889"/>
                      <a:pt x="8798" y="9850"/>
                      <a:pt x="8871" y="9760"/>
                    </a:cubicBezTo>
                    <a:cubicBezTo>
                      <a:pt x="9371" y="9117"/>
                      <a:pt x="7990" y="6379"/>
                      <a:pt x="7990" y="6379"/>
                    </a:cubicBezTo>
                    <a:cubicBezTo>
                      <a:pt x="7990" y="6379"/>
                      <a:pt x="10193" y="4248"/>
                      <a:pt x="9967" y="3819"/>
                    </a:cubicBezTo>
                    <a:cubicBezTo>
                      <a:pt x="9740" y="3414"/>
                      <a:pt x="6490" y="3367"/>
                      <a:pt x="6490" y="3367"/>
                    </a:cubicBezTo>
                    <a:cubicBezTo>
                      <a:pt x="6490" y="3367"/>
                      <a:pt x="5073" y="545"/>
                      <a:pt x="4323" y="45"/>
                    </a:cubicBezTo>
                    <a:cubicBezTo>
                      <a:pt x="4281" y="15"/>
                      <a:pt x="4240" y="1"/>
                      <a:pt x="420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1"/>
              <p:cNvSpPr/>
              <p:nvPr/>
            </p:nvSpPr>
            <p:spPr>
              <a:xfrm>
                <a:off x="964021" y="4005994"/>
                <a:ext cx="76766" cy="259593"/>
              </a:xfrm>
              <a:custGeom>
                <a:avLst/>
                <a:gdLst/>
                <a:ahLst/>
                <a:cxnLst/>
                <a:rect l="l" t="t" r="r" b="b"/>
                <a:pathLst>
                  <a:path w="2395" h="8099" extrusionOk="0">
                    <a:moveTo>
                      <a:pt x="687" y="0"/>
                    </a:moveTo>
                    <a:cubicBezTo>
                      <a:pt x="200" y="0"/>
                      <a:pt x="0" y="397"/>
                      <a:pt x="64" y="841"/>
                    </a:cubicBezTo>
                    <a:cubicBezTo>
                      <a:pt x="64" y="841"/>
                      <a:pt x="683" y="5139"/>
                      <a:pt x="802" y="7271"/>
                    </a:cubicBezTo>
                    <a:cubicBezTo>
                      <a:pt x="834" y="7842"/>
                      <a:pt x="975" y="8099"/>
                      <a:pt x="1153" y="8099"/>
                    </a:cubicBezTo>
                    <a:cubicBezTo>
                      <a:pt x="1639" y="8099"/>
                      <a:pt x="2395" y="6193"/>
                      <a:pt x="1933" y="3580"/>
                    </a:cubicBezTo>
                    <a:cubicBezTo>
                      <a:pt x="1314" y="8"/>
                      <a:pt x="1504" y="139"/>
                      <a:pt x="885" y="20"/>
                    </a:cubicBezTo>
                    <a:cubicBezTo>
                      <a:pt x="814" y="6"/>
                      <a:pt x="748" y="0"/>
                      <a:pt x="6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1"/>
              <p:cNvSpPr/>
              <p:nvPr/>
            </p:nvSpPr>
            <p:spPr>
              <a:xfrm>
                <a:off x="952963" y="4289282"/>
                <a:ext cx="76830" cy="173821"/>
              </a:xfrm>
              <a:custGeom>
                <a:avLst/>
                <a:gdLst/>
                <a:ahLst/>
                <a:cxnLst/>
                <a:rect l="l" t="t" r="r" b="b"/>
                <a:pathLst>
                  <a:path w="2397" h="5423" extrusionOk="0">
                    <a:moveTo>
                      <a:pt x="1750" y="0"/>
                    </a:moveTo>
                    <a:cubicBezTo>
                      <a:pt x="1544" y="0"/>
                      <a:pt x="1359" y="173"/>
                      <a:pt x="1325" y="552"/>
                    </a:cubicBezTo>
                    <a:cubicBezTo>
                      <a:pt x="1269" y="1426"/>
                      <a:pt x="0" y="5422"/>
                      <a:pt x="735" y="5422"/>
                    </a:cubicBezTo>
                    <a:cubicBezTo>
                      <a:pt x="781" y="5422"/>
                      <a:pt x="834" y="5407"/>
                      <a:pt x="897" y="5374"/>
                    </a:cubicBezTo>
                    <a:cubicBezTo>
                      <a:pt x="1968" y="4802"/>
                      <a:pt x="2397" y="992"/>
                      <a:pt x="2397" y="992"/>
                    </a:cubicBezTo>
                    <a:cubicBezTo>
                      <a:pt x="2397" y="365"/>
                      <a:pt x="2050" y="0"/>
                      <a:pt x="17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4" name="Google Shape;274;p1"/>
            <p:cNvGrpSpPr/>
            <p:nvPr/>
          </p:nvGrpSpPr>
          <p:grpSpPr>
            <a:xfrm>
              <a:off x="16163" y="4745561"/>
              <a:ext cx="1260144" cy="336199"/>
              <a:chOff x="7827651" y="4820448"/>
              <a:chExt cx="1260144" cy="336199"/>
            </a:xfrm>
          </p:grpSpPr>
          <p:sp>
            <p:nvSpPr>
              <p:cNvPr id="275" name="Google Shape;275;p1"/>
              <p:cNvSpPr/>
              <p:nvPr/>
            </p:nvSpPr>
            <p:spPr>
              <a:xfrm>
                <a:off x="7827651" y="4821121"/>
                <a:ext cx="1260144" cy="335526"/>
              </a:xfrm>
              <a:custGeom>
                <a:avLst/>
                <a:gdLst/>
                <a:ahLst/>
                <a:cxnLst/>
                <a:rect l="l" t="t" r="r" b="b"/>
                <a:pathLst>
                  <a:path w="39315" h="10468" extrusionOk="0">
                    <a:moveTo>
                      <a:pt x="24492" y="1"/>
                    </a:moveTo>
                    <a:cubicBezTo>
                      <a:pt x="17768" y="1"/>
                      <a:pt x="10462" y="142"/>
                      <a:pt x="7418" y="615"/>
                    </a:cubicBezTo>
                    <a:cubicBezTo>
                      <a:pt x="1262" y="1568"/>
                      <a:pt x="0" y="9283"/>
                      <a:pt x="7370" y="10235"/>
                    </a:cubicBezTo>
                    <a:cubicBezTo>
                      <a:pt x="8701" y="10405"/>
                      <a:pt x="11366" y="10467"/>
                      <a:pt x="14587" y="10467"/>
                    </a:cubicBezTo>
                    <a:cubicBezTo>
                      <a:pt x="23841" y="10467"/>
                      <a:pt x="37684" y="9950"/>
                      <a:pt x="37684" y="9950"/>
                    </a:cubicBezTo>
                    <a:cubicBezTo>
                      <a:pt x="38696" y="9950"/>
                      <a:pt x="39315" y="413"/>
                      <a:pt x="38100" y="234"/>
                    </a:cubicBezTo>
                    <a:cubicBezTo>
                      <a:pt x="37490" y="144"/>
                      <a:pt x="31288" y="1"/>
                      <a:pt x="24492" y="1"/>
                    </a:cubicBezTo>
                    <a:close/>
                  </a:path>
                </a:pathLst>
              </a:custGeom>
              <a:solidFill>
                <a:srgbClr val="D37D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1"/>
              <p:cNvSpPr/>
              <p:nvPr/>
            </p:nvSpPr>
            <p:spPr>
              <a:xfrm>
                <a:off x="7932209" y="4881478"/>
                <a:ext cx="1154820" cy="201610"/>
              </a:xfrm>
              <a:custGeom>
                <a:avLst/>
                <a:gdLst/>
                <a:ahLst/>
                <a:cxnLst/>
                <a:rect l="l" t="t" r="r" b="b"/>
                <a:pathLst>
                  <a:path w="36029" h="6290" extrusionOk="0">
                    <a:moveTo>
                      <a:pt x="16198" y="0"/>
                    </a:moveTo>
                    <a:cubicBezTo>
                      <a:pt x="11963" y="0"/>
                      <a:pt x="8193" y="69"/>
                      <a:pt x="6406" y="268"/>
                    </a:cubicBezTo>
                    <a:cubicBezTo>
                      <a:pt x="1156" y="852"/>
                      <a:pt x="1" y="5424"/>
                      <a:pt x="6287" y="5995"/>
                    </a:cubicBezTo>
                    <a:cubicBezTo>
                      <a:pt x="8976" y="6241"/>
                      <a:pt x="18846" y="6289"/>
                      <a:pt x="26185" y="6289"/>
                    </a:cubicBezTo>
                    <a:cubicBezTo>
                      <a:pt x="30934" y="6289"/>
                      <a:pt x="34624" y="6269"/>
                      <a:pt x="34624" y="6269"/>
                    </a:cubicBezTo>
                    <a:cubicBezTo>
                      <a:pt x="35505" y="6269"/>
                      <a:pt x="36029" y="459"/>
                      <a:pt x="34981" y="328"/>
                    </a:cubicBezTo>
                    <a:cubicBezTo>
                      <a:pt x="34291" y="257"/>
                      <a:pt x="24378" y="0"/>
                      <a:pt x="16198" y="0"/>
                    </a:cubicBezTo>
                    <a:close/>
                  </a:path>
                </a:pathLst>
              </a:custGeom>
              <a:solidFill>
                <a:srgbClr val="FDFBE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1"/>
              <p:cNvSpPr/>
              <p:nvPr/>
            </p:nvSpPr>
            <p:spPr>
              <a:xfrm>
                <a:off x="8026093" y="4921737"/>
                <a:ext cx="1048726" cy="17597"/>
              </a:xfrm>
              <a:custGeom>
                <a:avLst/>
                <a:gdLst/>
                <a:ahLst/>
                <a:cxnLst/>
                <a:rect l="l" t="t" r="r" b="b"/>
                <a:pathLst>
                  <a:path w="32719" h="549" extrusionOk="0">
                    <a:moveTo>
                      <a:pt x="12" y="0"/>
                    </a:moveTo>
                    <a:lnTo>
                      <a:pt x="1" y="393"/>
                    </a:lnTo>
                    <a:cubicBezTo>
                      <a:pt x="72" y="393"/>
                      <a:pt x="6263" y="548"/>
                      <a:pt x="11216" y="548"/>
                    </a:cubicBezTo>
                    <a:cubicBezTo>
                      <a:pt x="12455" y="548"/>
                      <a:pt x="13633" y="536"/>
                      <a:pt x="14621" y="512"/>
                    </a:cubicBezTo>
                    <a:cubicBezTo>
                      <a:pt x="16237" y="473"/>
                      <a:pt x="18770" y="459"/>
                      <a:pt x="21435" y="459"/>
                    </a:cubicBezTo>
                    <a:cubicBezTo>
                      <a:pt x="26766" y="459"/>
                      <a:pt x="32624" y="512"/>
                      <a:pt x="32719" y="512"/>
                    </a:cubicBezTo>
                    <a:lnTo>
                      <a:pt x="32719" y="119"/>
                    </a:lnTo>
                    <a:cubicBezTo>
                      <a:pt x="32624" y="119"/>
                      <a:pt x="26761" y="67"/>
                      <a:pt x="21423" y="67"/>
                    </a:cubicBezTo>
                    <a:cubicBezTo>
                      <a:pt x="18754" y="67"/>
                      <a:pt x="16217" y="80"/>
                      <a:pt x="14598" y="119"/>
                    </a:cubicBezTo>
                    <a:cubicBezTo>
                      <a:pt x="13631" y="143"/>
                      <a:pt x="12472" y="153"/>
                      <a:pt x="11235" y="153"/>
                    </a:cubicBezTo>
                    <a:cubicBezTo>
                      <a:pt x="6288" y="153"/>
                      <a:pt x="98" y="0"/>
                      <a:pt x="12" y="0"/>
                    </a:cubicBezTo>
                    <a:close/>
                  </a:path>
                </a:pathLst>
              </a:custGeom>
              <a:solidFill>
                <a:srgbClr val="DED3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1"/>
              <p:cNvSpPr/>
              <p:nvPr/>
            </p:nvSpPr>
            <p:spPr>
              <a:xfrm>
                <a:off x="7995578" y="4977830"/>
                <a:ext cx="1082317" cy="21026"/>
              </a:xfrm>
              <a:custGeom>
                <a:avLst/>
                <a:gdLst/>
                <a:ahLst/>
                <a:cxnLst/>
                <a:rect l="l" t="t" r="r" b="b"/>
                <a:pathLst>
                  <a:path w="33767" h="656" extrusionOk="0">
                    <a:moveTo>
                      <a:pt x="12" y="1"/>
                    </a:moveTo>
                    <a:lnTo>
                      <a:pt x="0" y="405"/>
                    </a:lnTo>
                    <a:cubicBezTo>
                      <a:pt x="72" y="405"/>
                      <a:pt x="6072" y="655"/>
                      <a:pt x="11573" y="655"/>
                    </a:cubicBezTo>
                    <a:cubicBezTo>
                      <a:pt x="12502" y="655"/>
                      <a:pt x="13407" y="644"/>
                      <a:pt x="14276" y="644"/>
                    </a:cubicBezTo>
                    <a:cubicBezTo>
                      <a:pt x="20265" y="524"/>
                      <a:pt x="33635" y="524"/>
                      <a:pt x="33766" y="524"/>
                    </a:cubicBezTo>
                    <a:lnTo>
                      <a:pt x="33766" y="120"/>
                    </a:lnTo>
                    <a:cubicBezTo>
                      <a:pt x="33635" y="120"/>
                      <a:pt x="20265" y="120"/>
                      <a:pt x="14252" y="239"/>
                    </a:cubicBezTo>
                    <a:cubicBezTo>
                      <a:pt x="13447" y="253"/>
                      <a:pt x="12604" y="259"/>
                      <a:pt x="11745" y="259"/>
                    </a:cubicBezTo>
                    <a:cubicBezTo>
                      <a:pt x="6215" y="259"/>
                      <a:pt x="84" y="1"/>
                      <a:pt x="12" y="1"/>
                    </a:cubicBezTo>
                    <a:close/>
                  </a:path>
                </a:pathLst>
              </a:custGeom>
              <a:solidFill>
                <a:srgbClr val="DED3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1"/>
              <p:cNvSpPr/>
              <p:nvPr/>
            </p:nvSpPr>
            <p:spPr>
              <a:xfrm>
                <a:off x="8010836" y="5025910"/>
                <a:ext cx="1052155" cy="27886"/>
              </a:xfrm>
              <a:custGeom>
                <a:avLst/>
                <a:gdLst/>
                <a:ahLst/>
                <a:cxnLst/>
                <a:rect l="l" t="t" r="r" b="b"/>
                <a:pathLst>
                  <a:path w="32826" h="870" extrusionOk="0">
                    <a:moveTo>
                      <a:pt x="0" y="1"/>
                    </a:moveTo>
                    <a:lnTo>
                      <a:pt x="0" y="406"/>
                    </a:lnTo>
                    <a:cubicBezTo>
                      <a:pt x="131" y="417"/>
                      <a:pt x="13228" y="537"/>
                      <a:pt x="16919" y="763"/>
                    </a:cubicBezTo>
                    <a:cubicBezTo>
                      <a:pt x="18169" y="834"/>
                      <a:pt x="20348" y="870"/>
                      <a:pt x="22706" y="870"/>
                    </a:cubicBezTo>
                    <a:cubicBezTo>
                      <a:pt x="27385" y="870"/>
                      <a:pt x="32754" y="763"/>
                      <a:pt x="32826" y="763"/>
                    </a:cubicBezTo>
                    <a:lnTo>
                      <a:pt x="32814" y="358"/>
                    </a:lnTo>
                    <a:cubicBezTo>
                      <a:pt x="32735" y="358"/>
                      <a:pt x="27353" y="459"/>
                      <a:pt x="22680" y="459"/>
                    </a:cubicBezTo>
                    <a:cubicBezTo>
                      <a:pt x="20344" y="459"/>
                      <a:pt x="18185" y="433"/>
                      <a:pt x="16955" y="358"/>
                    </a:cubicBezTo>
                    <a:cubicBezTo>
                      <a:pt x="13240" y="120"/>
                      <a:pt x="131" y="1"/>
                      <a:pt x="0" y="1"/>
                    </a:cubicBezTo>
                    <a:close/>
                  </a:path>
                </a:pathLst>
              </a:custGeom>
              <a:solidFill>
                <a:srgbClr val="DED3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1"/>
              <p:cNvSpPr/>
              <p:nvPr/>
            </p:nvSpPr>
            <p:spPr>
              <a:xfrm>
                <a:off x="7828035" y="4820448"/>
                <a:ext cx="1241457" cy="335974"/>
              </a:xfrm>
              <a:custGeom>
                <a:avLst/>
                <a:gdLst/>
                <a:ahLst/>
                <a:cxnLst/>
                <a:rect l="l" t="t" r="r" b="b"/>
                <a:pathLst>
                  <a:path w="38732" h="10482" extrusionOk="0">
                    <a:moveTo>
                      <a:pt x="24708" y="1"/>
                    </a:moveTo>
                    <a:cubicBezTo>
                      <a:pt x="17927" y="1"/>
                      <a:pt x="10500" y="146"/>
                      <a:pt x="7418" y="624"/>
                    </a:cubicBezTo>
                    <a:cubicBezTo>
                      <a:pt x="1286" y="1577"/>
                      <a:pt x="0" y="9292"/>
                      <a:pt x="7370" y="10245"/>
                    </a:cubicBezTo>
                    <a:cubicBezTo>
                      <a:pt x="8710" y="10417"/>
                      <a:pt x="11392" y="10481"/>
                      <a:pt x="14631" y="10481"/>
                    </a:cubicBezTo>
                    <a:cubicBezTo>
                      <a:pt x="23886" y="10481"/>
                      <a:pt x="37684" y="9959"/>
                      <a:pt x="37684" y="9959"/>
                    </a:cubicBezTo>
                    <a:cubicBezTo>
                      <a:pt x="37969" y="9959"/>
                      <a:pt x="38219" y="9233"/>
                      <a:pt x="38410" y="8173"/>
                    </a:cubicBezTo>
                    <a:lnTo>
                      <a:pt x="38410" y="8173"/>
                    </a:lnTo>
                    <a:cubicBezTo>
                      <a:pt x="36675" y="8181"/>
                      <a:pt x="33514" y="8192"/>
                      <a:pt x="29890" y="8192"/>
                    </a:cubicBezTo>
                    <a:cubicBezTo>
                      <a:pt x="22244" y="8192"/>
                      <a:pt x="12537" y="8141"/>
                      <a:pt x="9823" y="7899"/>
                    </a:cubicBezTo>
                    <a:cubicBezTo>
                      <a:pt x="3155" y="7328"/>
                      <a:pt x="4394" y="2756"/>
                      <a:pt x="9942" y="2172"/>
                    </a:cubicBezTo>
                    <a:cubicBezTo>
                      <a:pt x="11839" y="1976"/>
                      <a:pt x="15842" y="1908"/>
                      <a:pt x="20334" y="1908"/>
                    </a:cubicBezTo>
                    <a:cubicBezTo>
                      <a:pt x="27292" y="1908"/>
                      <a:pt x="35425" y="2071"/>
                      <a:pt x="38731" y="2172"/>
                    </a:cubicBezTo>
                    <a:cubicBezTo>
                      <a:pt x="38636" y="1077"/>
                      <a:pt x="38446" y="279"/>
                      <a:pt x="38100" y="243"/>
                    </a:cubicBezTo>
                    <a:cubicBezTo>
                      <a:pt x="37496" y="143"/>
                      <a:pt x="31419" y="1"/>
                      <a:pt x="24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1" name="Google Shape;281;p1"/>
            <p:cNvSpPr/>
            <p:nvPr/>
          </p:nvSpPr>
          <p:spPr>
            <a:xfrm flipH="1">
              <a:off x="1083266" y="3749396"/>
              <a:ext cx="970870" cy="1352519"/>
            </a:xfrm>
            <a:custGeom>
              <a:avLst/>
              <a:gdLst/>
              <a:ahLst/>
              <a:cxnLst/>
              <a:rect l="l" t="t" r="r" b="b"/>
              <a:pathLst>
                <a:path w="30290" h="42197" extrusionOk="0">
                  <a:moveTo>
                    <a:pt x="29611" y="1"/>
                  </a:moveTo>
                  <a:cubicBezTo>
                    <a:pt x="29254" y="548"/>
                    <a:pt x="28944" y="1156"/>
                    <a:pt x="28647" y="1787"/>
                  </a:cubicBezTo>
                  <a:lnTo>
                    <a:pt x="29361" y="2108"/>
                  </a:lnTo>
                  <a:cubicBezTo>
                    <a:pt x="29647" y="1513"/>
                    <a:pt x="29957" y="953"/>
                    <a:pt x="30290" y="418"/>
                  </a:cubicBezTo>
                  <a:lnTo>
                    <a:pt x="29611" y="1"/>
                  </a:lnTo>
                  <a:close/>
                  <a:moveTo>
                    <a:pt x="27909" y="3656"/>
                  </a:moveTo>
                  <a:cubicBezTo>
                    <a:pt x="27682" y="4251"/>
                    <a:pt x="27492" y="4894"/>
                    <a:pt x="27313" y="5573"/>
                  </a:cubicBezTo>
                  <a:lnTo>
                    <a:pt x="28063" y="5787"/>
                  </a:lnTo>
                  <a:cubicBezTo>
                    <a:pt x="28242" y="5120"/>
                    <a:pt x="28444" y="4501"/>
                    <a:pt x="28647" y="3906"/>
                  </a:cubicBezTo>
                  <a:lnTo>
                    <a:pt x="27909" y="3656"/>
                  </a:lnTo>
                  <a:close/>
                  <a:moveTo>
                    <a:pt x="26837" y="7537"/>
                  </a:moveTo>
                  <a:cubicBezTo>
                    <a:pt x="26682" y="8180"/>
                    <a:pt x="26551" y="8835"/>
                    <a:pt x="26432" y="9490"/>
                  </a:cubicBezTo>
                  <a:lnTo>
                    <a:pt x="27206" y="9645"/>
                  </a:lnTo>
                  <a:cubicBezTo>
                    <a:pt x="27337" y="9002"/>
                    <a:pt x="27456" y="8347"/>
                    <a:pt x="27611" y="7704"/>
                  </a:cubicBezTo>
                  <a:lnTo>
                    <a:pt x="26837" y="7537"/>
                  </a:lnTo>
                  <a:close/>
                  <a:moveTo>
                    <a:pt x="26075" y="11455"/>
                  </a:moveTo>
                  <a:cubicBezTo>
                    <a:pt x="25944" y="12109"/>
                    <a:pt x="25825" y="12752"/>
                    <a:pt x="25682" y="13395"/>
                  </a:cubicBezTo>
                  <a:lnTo>
                    <a:pt x="26456" y="13550"/>
                  </a:lnTo>
                  <a:cubicBezTo>
                    <a:pt x="26599" y="12919"/>
                    <a:pt x="26718" y="12264"/>
                    <a:pt x="26849" y="11609"/>
                  </a:cubicBezTo>
                  <a:lnTo>
                    <a:pt x="26075" y="11455"/>
                  </a:lnTo>
                  <a:close/>
                  <a:moveTo>
                    <a:pt x="12687" y="15518"/>
                  </a:moveTo>
                  <a:cubicBezTo>
                    <a:pt x="12420" y="15518"/>
                    <a:pt x="12158" y="15553"/>
                    <a:pt x="11907" y="15622"/>
                  </a:cubicBezTo>
                  <a:lnTo>
                    <a:pt x="12133" y="16384"/>
                  </a:lnTo>
                  <a:cubicBezTo>
                    <a:pt x="12305" y="16339"/>
                    <a:pt x="12486" y="16316"/>
                    <a:pt x="12675" y="16316"/>
                  </a:cubicBezTo>
                  <a:cubicBezTo>
                    <a:pt x="13034" y="16316"/>
                    <a:pt x="13417" y="16398"/>
                    <a:pt x="13800" y="16562"/>
                  </a:cubicBezTo>
                  <a:lnTo>
                    <a:pt x="14109" y="15836"/>
                  </a:lnTo>
                  <a:cubicBezTo>
                    <a:pt x="13640" y="15624"/>
                    <a:pt x="13155" y="15518"/>
                    <a:pt x="12687" y="15518"/>
                  </a:cubicBezTo>
                  <a:close/>
                  <a:moveTo>
                    <a:pt x="25254" y="15300"/>
                  </a:moveTo>
                  <a:cubicBezTo>
                    <a:pt x="25075" y="15991"/>
                    <a:pt x="24884" y="16586"/>
                    <a:pt x="24682" y="17158"/>
                  </a:cubicBezTo>
                  <a:lnTo>
                    <a:pt x="25408" y="17420"/>
                  </a:lnTo>
                  <a:cubicBezTo>
                    <a:pt x="25611" y="16848"/>
                    <a:pt x="25825" y="16217"/>
                    <a:pt x="26016" y="15491"/>
                  </a:cubicBezTo>
                  <a:lnTo>
                    <a:pt x="25254" y="15300"/>
                  </a:lnTo>
                  <a:close/>
                  <a:moveTo>
                    <a:pt x="10204" y="17039"/>
                  </a:moveTo>
                  <a:cubicBezTo>
                    <a:pt x="9823" y="17622"/>
                    <a:pt x="9490" y="18277"/>
                    <a:pt x="9275" y="18896"/>
                  </a:cubicBezTo>
                  <a:lnTo>
                    <a:pt x="10014" y="19146"/>
                  </a:lnTo>
                  <a:cubicBezTo>
                    <a:pt x="10228" y="18586"/>
                    <a:pt x="10502" y="18003"/>
                    <a:pt x="10859" y="17467"/>
                  </a:cubicBezTo>
                  <a:lnTo>
                    <a:pt x="10204" y="17039"/>
                  </a:lnTo>
                  <a:close/>
                  <a:moveTo>
                    <a:pt x="15800" y="17122"/>
                  </a:moveTo>
                  <a:lnTo>
                    <a:pt x="15205" y="17646"/>
                  </a:lnTo>
                  <a:cubicBezTo>
                    <a:pt x="15598" y="18098"/>
                    <a:pt x="15943" y="18610"/>
                    <a:pt x="16205" y="19229"/>
                  </a:cubicBezTo>
                  <a:lnTo>
                    <a:pt x="16919" y="18896"/>
                  </a:lnTo>
                  <a:cubicBezTo>
                    <a:pt x="16610" y="18229"/>
                    <a:pt x="16241" y="17634"/>
                    <a:pt x="15800" y="17122"/>
                  </a:cubicBezTo>
                  <a:close/>
                  <a:moveTo>
                    <a:pt x="23861" y="18896"/>
                  </a:moveTo>
                  <a:cubicBezTo>
                    <a:pt x="23527" y="19491"/>
                    <a:pt x="23170" y="19979"/>
                    <a:pt x="22777" y="20432"/>
                  </a:cubicBezTo>
                  <a:lnTo>
                    <a:pt x="23349" y="20968"/>
                  </a:lnTo>
                  <a:cubicBezTo>
                    <a:pt x="23801" y="20480"/>
                    <a:pt x="24194" y="19920"/>
                    <a:pt x="24539" y="19289"/>
                  </a:cubicBezTo>
                  <a:lnTo>
                    <a:pt x="23861" y="18896"/>
                  </a:lnTo>
                  <a:close/>
                  <a:moveTo>
                    <a:pt x="9752" y="20932"/>
                  </a:moveTo>
                  <a:lnTo>
                    <a:pt x="8954" y="20991"/>
                  </a:lnTo>
                  <a:cubicBezTo>
                    <a:pt x="9025" y="21813"/>
                    <a:pt x="9335" y="22480"/>
                    <a:pt x="9894" y="23004"/>
                  </a:cubicBezTo>
                  <a:lnTo>
                    <a:pt x="10430" y="22420"/>
                  </a:lnTo>
                  <a:cubicBezTo>
                    <a:pt x="10025" y="22051"/>
                    <a:pt x="9799" y="21551"/>
                    <a:pt x="9752" y="20932"/>
                  </a:cubicBezTo>
                  <a:close/>
                  <a:moveTo>
                    <a:pt x="21336" y="21587"/>
                  </a:moveTo>
                  <a:cubicBezTo>
                    <a:pt x="20836" y="21908"/>
                    <a:pt x="20265" y="22158"/>
                    <a:pt x="19646" y="22337"/>
                  </a:cubicBezTo>
                  <a:lnTo>
                    <a:pt x="19872" y="23099"/>
                  </a:lnTo>
                  <a:cubicBezTo>
                    <a:pt x="20551" y="22885"/>
                    <a:pt x="21194" y="22623"/>
                    <a:pt x="21741" y="22265"/>
                  </a:cubicBezTo>
                  <a:lnTo>
                    <a:pt x="21336" y="21587"/>
                  </a:lnTo>
                  <a:close/>
                  <a:moveTo>
                    <a:pt x="17574" y="20861"/>
                  </a:moveTo>
                  <a:lnTo>
                    <a:pt x="16800" y="21027"/>
                  </a:lnTo>
                  <a:cubicBezTo>
                    <a:pt x="16919" y="21623"/>
                    <a:pt x="17014" y="22265"/>
                    <a:pt x="17038" y="22932"/>
                  </a:cubicBezTo>
                  <a:lnTo>
                    <a:pt x="17145" y="22932"/>
                  </a:lnTo>
                  <a:cubicBezTo>
                    <a:pt x="16681" y="23016"/>
                    <a:pt x="16252" y="23099"/>
                    <a:pt x="15836" y="23158"/>
                  </a:cubicBezTo>
                  <a:lnTo>
                    <a:pt x="15943" y="23932"/>
                  </a:lnTo>
                  <a:cubicBezTo>
                    <a:pt x="16550" y="23837"/>
                    <a:pt x="17217" y="23718"/>
                    <a:pt x="17931" y="23551"/>
                  </a:cubicBezTo>
                  <a:lnTo>
                    <a:pt x="17788" y="22885"/>
                  </a:lnTo>
                  <a:lnTo>
                    <a:pt x="17824" y="22885"/>
                  </a:lnTo>
                  <a:cubicBezTo>
                    <a:pt x="17800" y="22182"/>
                    <a:pt x="17705" y="21503"/>
                    <a:pt x="17574" y="20861"/>
                  </a:cubicBezTo>
                  <a:close/>
                  <a:moveTo>
                    <a:pt x="12026" y="23158"/>
                  </a:moveTo>
                  <a:lnTo>
                    <a:pt x="11859" y="23932"/>
                  </a:lnTo>
                  <a:cubicBezTo>
                    <a:pt x="12383" y="24051"/>
                    <a:pt x="13002" y="24111"/>
                    <a:pt x="13681" y="24111"/>
                  </a:cubicBezTo>
                  <a:cubicBezTo>
                    <a:pt x="13752" y="24111"/>
                    <a:pt x="13847" y="24111"/>
                    <a:pt x="13931" y="24087"/>
                  </a:cubicBezTo>
                  <a:lnTo>
                    <a:pt x="13919" y="23301"/>
                  </a:lnTo>
                  <a:lnTo>
                    <a:pt x="13693" y="23301"/>
                  </a:lnTo>
                  <a:cubicBezTo>
                    <a:pt x="13073" y="23301"/>
                    <a:pt x="12502" y="23254"/>
                    <a:pt x="12026" y="23158"/>
                  </a:cubicBezTo>
                  <a:close/>
                  <a:moveTo>
                    <a:pt x="16991" y="24861"/>
                  </a:moveTo>
                  <a:cubicBezTo>
                    <a:pt x="16955" y="25492"/>
                    <a:pt x="16872" y="26147"/>
                    <a:pt x="16752" y="26802"/>
                  </a:cubicBezTo>
                  <a:lnTo>
                    <a:pt x="17526" y="26933"/>
                  </a:lnTo>
                  <a:cubicBezTo>
                    <a:pt x="17645" y="26254"/>
                    <a:pt x="17741" y="25575"/>
                    <a:pt x="17788" y="24921"/>
                  </a:cubicBezTo>
                  <a:lnTo>
                    <a:pt x="16991" y="24861"/>
                  </a:lnTo>
                  <a:close/>
                  <a:moveTo>
                    <a:pt x="16348" y="28671"/>
                  </a:moveTo>
                  <a:cubicBezTo>
                    <a:pt x="16169" y="29266"/>
                    <a:pt x="15931" y="29862"/>
                    <a:pt x="15633" y="30445"/>
                  </a:cubicBezTo>
                  <a:lnTo>
                    <a:pt x="16324" y="30802"/>
                  </a:lnTo>
                  <a:cubicBezTo>
                    <a:pt x="16633" y="30195"/>
                    <a:pt x="16895" y="29552"/>
                    <a:pt x="17086" y="28897"/>
                  </a:cubicBezTo>
                  <a:lnTo>
                    <a:pt x="16348" y="28671"/>
                  </a:lnTo>
                  <a:close/>
                  <a:moveTo>
                    <a:pt x="14633" y="32100"/>
                  </a:moveTo>
                  <a:cubicBezTo>
                    <a:pt x="14276" y="32600"/>
                    <a:pt x="13859" y="33112"/>
                    <a:pt x="13407" y="33600"/>
                  </a:cubicBezTo>
                  <a:lnTo>
                    <a:pt x="13990" y="34136"/>
                  </a:lnTo>
                  <a:cubicBezTo>
                    <a:pt x="14455" y="33612"/>
                    <a:pt x="14883" y="33100"/>
                    <a:pt x="15276" y="32564"/>
                  </a:cubicBezTo>
                  <a:lnTo>
                    <a:pt x="14633" y="32100"/>
                  </a:lnTo>
                  <a:close/>
                  <a:moveTo>
                    <a:pt x="12026" y="34969"/>
                  </a:moveTo>
                  <a:cubicBezTo>
                    <a:pt x="11549" y="35374"/>
                    <a:pt x="11037" y="35791"/>
                    <a:pt x="10502" y="36196"/>
                  </a:cubicBezTo>
                  <a:lnTo>
                    <a:pt x="10966" y="36815"/>
                  </a:lnTo>
                  <a:cubicBezTo>
                    <a:pt x="11514" y="36398"/>
                    <a:pt x="12061" y="35981"/>
                    <a:pt x="12550" y="35565"/>
                  </a:cubicBezTo>
                  <a:lnTo>
                    <a:pt x="12026" y="34969"/>
                  </a:lnTo>
                  <a:close/>
                  <a:moveTo>
                    <a:pt x="8882" y="37315"/>
                  </a:moveTo>
                  <a:cubicBezTo>
                    <a:pt x="8347" y="37636"/>
                    <a:pt x="7787" y="37982"/>
                    <a:pt x="7204" y="38303"/>
                  </a:cubicBezTo>
                  <a:lnTo>
                    <a:pt x="7597" y="38994"/>
                  </a:lnTo>
                  <a:cubicBezTo>
                    <a:pt x="8192" y="38648"/>
                    <a:pt x="8763" y="38303"/>
                    <a:pt x="9299" y="37970"/>
                  </a:cubicBezTo>
                  <a:lnTo>
                    <a:pt x="8882" y="37315"/>
                  </a:lnTo>
                  <a:close/>
                  <a:moveTo>
                    <a:pt x="5465" y="39220"/>
                  </a:moveTo>
                  <a:cubicBezTo>
                    <a:pt x="4882" y="39494"/>
                    <a:pt x="4287" y="39768"/>
                    <a:pt x="3679" y="40030"/>
                  </a:cubicBezTo>
                  <a:lnTo>
                    <a:pt x="3989" y="40744"/>
                  </a:lnTo>
                  <a:cubicBezTo>
                    <a:pt x="4620" y="40482"/>
                    <a:pt x="5227" y="40196"/>
                    <a:pt x="5799" y="39910"/>
                  </a:cubicBezTo>
                  <a:lnTo>
                    <a:pt x="5465" y="39220"/>
                  </a:lnTo>
                  <a:close/>
                  <a:moveTo>
                    <a:pt x="1846" y="40780"/>
                  </a:moveTo>
                  <a:cubicBezTo>
                    <a:pt x="1239" y="41018"/>
                    <a:pt x="620" y="41244"/>
                    <a:pt x="0" y="41446"/>
                  </a:cubicBezTo>
                  <a:lnTo>
                    <a:pt x="250" y="42196"/>
                  </a:lnTo>
                  <a:cubicBezTo>
                    <a:pt x="893" y="41982"/>
                    <a:pt x="1512" y="41744"/>
                    <a:pt x="2132" y="41506"/>
                  </a:cubicBezTo>
                  <a:lnTo>
                    <a:pt x="1846" y="407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5" name="标题 1">
            <a:extLst>
              <a:ext uri="{FF2B5EF4-FFF2-40B4-BE49-F238E27FC236}">
                <a16:creationId xmlns:a16="http://schemas.microsoft.com/office/drawing/2014/main" id="{8AD84719-8E17-4083-8AF2-62946C31714B}"/>
              </a:ext>
            </a:extLst>
          </p:cNvPr>
          <p:cNvSpPr txBox="1">
            <a:spLocks/>
          </p:cNvSpPr>
          <p:nvPr/>
        </p:nvSpPr>
        <p:spPr>
          <a:xfrm>
            <a:off x="714242" y="1275625"/>
            <a:ext cx="10987653" cy="93277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微软雅黑" panose="020B0503020204020204" pitchFamily="34" charset="-122"/>
                <a:cs typeface="+mj-cs"/>
                <a:sym typeface="Arial"/>
              </a:rPr>
              <a:t>Thứ</a:t>
            </a:r>
            <a:r>
              <a:rPr kumimoji="0" lang="en-US" altLang="zh-CN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微软雅黑" panose="020B0503020204020204" pitchFamily="34" charset="-122"/>
                <a:cs typeface="+mj-cs"/>
                <a:sym typeface="Arial"/>
              </a:rPr>
              <a:t> … </a:t>
            </a:r>
            <a:r>
              <a:rPr kumimoji="0" lang="en-US" altLang="zh-CN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微软雅黑" panose="020B0503020204020204" pitchFamily="34" charset="-122"/>
                <a:cs typeface="+mj-cs"/>
                <a:sym typeface="Arial"/>
              </a:rPr>
              <a:t>ngày</a:t>
            </a:r>
            <a:r>
              <a:rPr kumimoji="0" lang="en-US" altLang="zh-CN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微软雅黑" panose="020B0503020204020204" pitchFamily="34" charset="-122"/>
                <a:cs typeface="+mj-cs"/>
                <a:sym typeface="Arial"/>
              </a:rPr>
              <a:t> … </a:t>
            </a:r>
            <a:r>
              <a:rPr kumimoji="0" lang="en-US" altLang="zh-CN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微软雅黑" panose="020B0503020204020204" pitchFamily="34" charset="-122"/>
                <a:cs typeface="+mj-cs"/>
                <a:sym typeface="Arial"/>
              </a:rPr>
              <a:t>tháng</a:t>
            </a:r>
            <a:r>
              <a:rPr kumimoji="0" lang="en-US" altLang="zh-CN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微软雅黑" panose="020B0503020204020204" pitchFamily="34" charset="-122"/>
                <a:cs typeface="+mj-cs"/>
                <a:sym typeface="Arial"/>
              </a:rPr>
              <a:t> … </a:t>
            </a:r>
            <a:r>
              <a:rPr kumimoji="0" lang="en-US" altLang="zh-CN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微软雅黑" panose="020B0503020204020204" pitchFamily="34" charset="-122"/>
                <a:cs typeface="+mj-cs"/>
                <a:sym typeface="Arial"/>
              </a:rPr>
              <a:t>năm</a:t>
            </a:r>
            <a:endParaRPr kumimoji="0" lang="zh-CN" altLang="en-US" sz="4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lumMod val="50000"/>
                    <a:lumOff val="50000"/>
                    <a:alpha val="40000"/>
                  </a:prstClr>
                </a:outerShdw>
              </a:effectLst>
              <a:uLnTx/>
              <a:uFillTx/>
              <a:latin typeface="Patrick Hand" panose="00000500000000000000" pitchFamily="2" charset="0"/>
              <a:ea typeface="微软雅黑" panose="020B0503020204020204" pitchFamily="34" charset="-122"/>
              <a:cs typeface="+mj-cs"/>
              <a:sym typeface="Arial"/>
            </a:endParaRPr>
          </a:p>
        </p:txBody>
      </p:sp>
      <p:sp>
        <p:nvSpPr>
          <p:cNvPr id="106" name="标题 1">
            <a:extLst>
              <a:ext uri="{FF2B5EF4-FFF2-40B4-BE49-F238E27FC236}">
                <a16:creationId xmlns:a16="http://schemas.microsoft.com/office/drawing/2014/main" id="{8AD84719-8E17-4083-8AF2-62946C31714B}"/>
              </a:ext>
            </a:extLst>
          </p:cNvPr>
          <p:cNvSpPr txBox="1">
            <a:spLocks/>
          </p:cNvSpPr>
          <p:nvPr/>
        </p:nvSpPr>
        <p:spPr>
          <a:xfrm>
            <a:off x="701224" y="2450680"/>
            <a:ext cx="10987653" cy="93277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Patrick Hand" panose="00000500000000000000" pitchFamily="2" charset="0"/>
                <a:ea typeface="微软雅黑" panose="020B0503020204020204" pitchFamily="34" charset="-122"/>
                <a:cs typeface="+mj-cs"/>
                <a:sym typeface="Arial"/>
              </a:rPr>
              <a:t>Toán</a:t>
            </a:r>
            <a:r>
              <a:rPr kumimoji="0" lang="en-US" altLang="zh-CN" sz="6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Patrick Hand" panose="00000500000000000000" pitchFamily="2" charset="0"/>
                <a:ea typeface="微软雅黑" panose="020B0503020204020204" pitchFamily="34" charset="-122"/>
                <a:cs typeface="+mj-cs"/>
                <a:sym typeface="Arial"/>
              </a:rPr>
              <a:t> 2 </a:t>
            </a:r>
            <a:endParaRPr kumimoji="0" lang="zh-CN" altLang="en-US" sz="64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Patrick Hand" panose="00000500000000000000" pitchFamily="2" charset="0"/>
              <a:ea typeface="微软雅黑" panose="020B0503020204020204" pitchFamily="34" charset="-122"/>
              <a:cs typeface="+mj-cs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6D805E-35A6-44DA-8039-89D769AB8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37" y="2878800"/>
            <a:ext cx="11144454" cy="3340898"/>
          </a:xfrm>
          <a:prstGeom prst="rect">
            <a:avLst/>
          </a:prstGeom>
        </p:spPr>
      </p:pic>
      <p:sp>
        <p:nvSpPr>
          <p:cNvPr id="40" name="标题 1">
            <a:extLst>
              <a:ext uri="{FF2B5EF4-FFF2-40B4-BE49-F238E27FC236}">
                <a16:creationId xmlns:a16="http://schemas.microsoft.com/office/drawing/2014/main" id="{FDB75C76-AE4D-4355-B70E-517426984F1C}"/>
              </a:ext>
            </a:extLst>
          </p:cNvPr>
          <p:cNvSpPr txBox="1">
            <a:spLocks/>
          </p:cNvSpPr>
          <p:nvPr/>
        </p:nvSpPr>
        <p:spPr>
          <a:xfrm>
            <a:off x="656806" y="6037819"/>
            <a:ext cx="10987653" cy="93277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rick Hand" panose="00000500000000000000" pitchFamily="2" charset="0"/>
                <a:ea typeface="微软雅黑" panose="020B0503020204020204" pitchFamily="34" charset="-122"/>
                <a:cs typeface="+mj-cs"/>
                <a:sym typeface="Arial"/>
              </a:rPr>
              <a:t>Tiết</a:t>
            </a:r>
            <a:r>
              <a:rPr kumimoji="0" lang="en-US" altLang="zh-CN" sz="6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rick Hand" panose="00000500000000000000" pitchFamily="2" charset="0"/>
                <a:ea typeface="微软雅黑" panose="020B0503020204020204" pitchFamily="34" charset="-122"/>
                <a:cs typeface="+mj-cs"/>
                <a:sym typeface="Arial"/>
              </a:rPr>
              <a:t> 1</a:t>
            </a:r>
            <a:endParaRPr kumimoji="0" lang="zh-CN" altLang="en-US" sz="6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Patrick Hand" panose="00000500000000000000" pitchFamily="2" charset="0"/>
              <a:ea typeface="微软雅黑" panose="020B0503020204020204" pitchFamily="34" charset="-122"/>
              <a:cs typeface="+mj-cs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>
            <a:extLst>
              <a:ext uri="{FF2B5EF4-FFF2-40B4-BE49-F238E27FC236}">
                <a16:creationId xmlns:a16="http://schemas.microsoft.com/office/drawing/2014/main" id="{216789FE-FFA2-400C-8B4A-FBD3CBAFCE62}"/>
              </a:ext>
            </a:extLst>
          </p:cNvPr>
          <p:cNvGrpSpPr/>
          <p:nvPr/>
        </p:nvGrpSpPr>
        <p:grpSpPr>
          <a:xfrm flipH="1">
            <a:off x="951781" y="671854"/>
            <a:ext cx="7034085" cy="5296449"/>
            <a:chOff x="-558688" y="0"/>
            <a:chExt cx="9107943" cy="6858000"/>
          </a:xfrm>
        </p:grpSpPr>
        <p:pic>
          <p:nvPicPr>
            <p:cNvPr id="3" name="图片 3">
              <a:extLst>
                <a:ext uri="{FF2B5EF4-FFF2-40B4-BE49-F238E27FC236}">
                  <a16:creationId xmlns:a16="http://schemas.microsoft.com/office/drawing/2014/main" id="{1839E30D-CB0C-495F-AFC9-8898C8F36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4" name="图片 4">
              <a:extLst>
                <a:ext uri="{FF2B5EF4-FFF2-40B4-BE49-F238E27FC236}">
                  <a16:creationId xmlns:a16="http://schemas.microsoft.com/office/drawing/2014/main" id="{8118EE4A-3D68-415F-98FE-1F0A4C688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5" name="图片 20">
            <a:extLst>
              <a:ext uri="{FF2B5EF4-FFF2-40B4-BE49-F238E27FC236}">
                <a16:creationId xmlns:a16="http://schemas.microsoft.com/office/drawing/2014/main" id="{D90B2205-5E33-4FA5-B0A1-39B5B1F864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86" y="318287"/>
            <a:ext cx="1474500" cy="1900252"/>
          </a:xfrm>
          <a:prstGeom prst="rect">
            <a:avLst/>
          </a:prstGeom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id="{4821D81C-07CA-437B-9E62-13093CB0F1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331" y="1516384"/>
            <a:ext cx="4253082" cy="4679576"/>
          </a:xfrm>
          <a:prstGeom prst="rect">
            <a:avLst/>
          </a:prstGeom>
        </p:spPr>
      </p:pic>
      <p:pic>
        <p:nvPicPr>
          <p:cNvPr id="7" name="图片 30">
            <a:extLst>
              <a:ext uri="{FF2B5EF4-FFF2-40B4-BE49-F238E27FC236}">
                <a16:creationId xmlns:a16="http://schemas.microsoft.com/office/drawing/2014/main" id="{971DEE0A-5648-47A8-A1C3-A8A59799CA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340" y="3398422"/>
            <a:ext cx="1474500" cy="1900252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8839FC26-AFE8-4CF3-9CD1-83988885D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9750" y="2600535"/>
            <a:ext cx="5715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689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C885CD5-BDE3-4620-9848-0B14EC4ADF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84" y="1990614"/>
            <a:ext cx="1352793" cy="388361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D6A5C1B-E202-402A-8F20-F184830180A1}"/>
              </a:ext>
            </a:extLst>
          </p:cNvPr>
          <p:cNvGrpSpPr/>
          <p:nvPr/>
        </p:nvGrpSpPr>
        <p:grpSpPr>
          <a:xfrm>
            <a:off x="2694201" y="0"/>
            <a:ext cx="5599165" cy="1374552"/>
            <a:chOff x="732268" y="921241"/>
            <a:chExt cx="5599165" cy="1374552"/>
          </a:xfrm>
        </p:grpSpPr>
        <p:sp>
          <p:nvSpPr>
            <p:cNvPr id="26" name="Rounded Rectangle 2">
              <a:extLst>
                <a:ext uri="{FF2B5EF4-FFF2-40B4-BE49-F238E27FC236}">
                  <a16:creationId xmlns:a16="http://schemas.microsoft.com/office/drawing/2014/main" id="{54D8A776-CEB5-4E2F-B442-97E772321F61}"/>
                </a:ext>
              </a:extLst>
            </p:cNvPr>
            <p:cNvSpPr/>
            <p:nvPr/>
          </p:nvSpPr>
          <p:spPr>
            <a:xfrm>
              <a:off x="1190170" y="1233715"/>
              <a:ext cx="5141263" cy="749604"/>
            </a:xfrm>
            <a:prstGeom prst="roundRect">
              <a:avLst/>
            </a:prstGeom>
            <a:solidFill>
              <a:srgbClr val="FFFFFF">
                <a:alpha val="83000"/>
              </a:srgbClr>
            </a:solidFill>
            <a:ln w="12700" cap="flat" cmpd="sng" algn="ctr">
              <a:solidFill>
                <a:srgbClr val="E5323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     30 – 4 = ?</a:t>
              </a:r>
            </a:p>
          </p:txBody>
        </p:sp>
        <p:pic>
          <p:nvPicPr>
            <p:cNvPr id="27" name="图片 19">
              <a:extLst>
                <a:ext uri="{FF2B5EF4-FFF2-40B4-BE49-F238E27FC236}">
                  <a16:creationId xmlns:a16="http://schemas.microsoft.com/office/drawing/2014/main" id="{E5D57341-CA92-4B40-823C-39D80FAA3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C442F2D-CB86-4D8F-B8B8-FF2209BC76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327" y="1990614"/>
            <a:ext cx="827955" cy="385094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FB89862-15AC-4384-9AFF-E6AB6693C7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780" y="1990615"/>
            <a:ext cx="515375" cy="1650276"/>
          </a:xfrm>
          <a:prstGeom prst="rect">
            <a:avLst/>
          </a:prstGeom>
        </p:spPr>
      </p:pic>
      <p:sp>
        <p:nvSpPr>
          <p:cNvPr id="29" name="Rounded Rectangle 19">
            <a:extLst>
              <a:ext uri="{FF2B5EF4-FFF2-40B4-BE49-F238E27FC236}">
                <a16:creationId xmlns:a16="http://schemas.microsoft.com/office/drawing/2014/main" id="{2FA13CF1-33B7-41A9-8952-7A10A4EFF457}"/>
              </a:ext>
            </a:extLst>
          </p:cNvPr>
          <p:cNvSpPr/>
          <p:nvPr/>
        </p:nvSpPr>
        <p:spPr>
          <a:xfrm>
            <a:off x="6096000" y="2609154"/>
            <a:ext cx="5141262" cy="2063473"/>
          </a:xfrm>
          <a:prstGeom prst="roundRect">
            <a:avLst/>
          </a:prstGeom>
          <a:solidFill>
            <a:srgbClr val="FFFFFF">
              <a:alpha val="83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Dùng các thẻ chục và các khối lập phương thể hiện phép tính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30 – 4.</a:t>
            </a:r>
          </a:p>
        </p:txBody>
      </p:sp>
      <p:sp>
        <p:nvSpPr>
          <p:cNvPr id="30" name="Rounded Rectangle 19">
            <a:extLst>
              <a:ext uri="{FF2B5EF4-FFF2-40B4-BE49-F238E27FC236}">
                <a16:creationId xmlns:a16="http://schemas.microsoft.com/office/drawing/2014/main" id="{3C51D278-DE44-4D23-9449-1A288DB0EF57}"/>
              </a:ext>
            </a:extLst>
          </p:cNvPr>
          <p:cNvSpPr/>
          <p:nvPr/>
        </p:nvSpPr>
        <p:spPr>
          <a:xfrm>
            <a:off x="683006" y="5888981"/>
            <a:ext cx="847924" cy="749605"/>
          </a:xfrm>
          <a:prstGeom prst="roundRect">
            <a:avLst/>
          </a:prstGeom>
          <a:solidFill>
            <a:srgbClr val="FFFFFF">
              <a:alpha val="83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20</a:t>
            </a:r>
          </a:p>
        </p:txBody>
      </p:sp>
      <p:sp>
        <p:nvSpPr>
          <p:cNvPr id="31" name="Rounded Rectangle 19">
            <a:extLst>
              <a:ext uri="{FF2B5EF4-FFF2-40B4-BE49-F238E27FC236}">
                <a16:creationId xmlns:a16="http://schemas.microsoft.com/office/drawing/2014/main" id="{7E7DE76D-876B-449C-BA2E-E7B5D68B6BEE}"/>
              </a:ext>
            </a:extLst>
          </p:cNvPr>
          <p:cNvSpPr/>
          <p:nvPr/>
        </p:nvSpPr>
        <p:spPr>
          <a:xfrm>
            <a:off x="2120358" y="5888980"/>
            <a:ext cx="847924" cy="749605"/>
          </a:xfrm>
          <a:prstGeom prst="roundRect">
            <a:avLst/>
          </a:prstGeom>
          <a:solidFill>
            <a:srgbClr val="FFFFFF">
              <a:alpha val="83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728669-ECBC-4463-8DCA-A0F50DD15E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638" y="1552621"/>
            <a:ext cx="1352793" cy="179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2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EADD05-38C3-4E9D-BCF0-FBABB261B2E7}"/>
              </a:ext>
            </a:extLst>
          </p:cNvPr>
          <p:cNvGrpSpPr/>
          <p:nvPr/>
        </p:nvGrpSpPr>
        <p:grpSpPr>
          <a:xfrm>
            <a:off x="3107156" y="97146"/>
            <a:ext cx="5599165" cy="1374552"/>
            <a:chOff x="732268" y="921241"/>
            <a:chExt cx="5599165" cy="1374552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1A56FF0C-5ECB-415B-94C7-565C35610633}"/>
                </a:ext>
              </a:extLst>
            </p:cNvPr>
            <p:cNvSpPr/>
            <p:nvPr/>
          </p:nvSpPr>
          <p:spPr>
            <a:xfrm>
              <a:off x="1190170" y="1233715"/>
              <a:ext cx="5141263" cy="749604"/>
            </a:xfrm>
            <a:prstGeom prst="roundRect">
              <a:avLst/>
            </a:prstGeom>
            <a:solidFill>
              <a:srgbClr val="FFFFFF">
                <a:alpha val="83000"/>
              </a:srgbClr>
            </a:solidFill>
            <a:ln w="12700" cap="flat" cmpd="sng" algn="ctr">
              <a:solidFill>
                <a:srgbClr val="E5323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     30 – 4 = ?</a:t>
              </a:r>
            </a:p>
          </p:txBody>
        </p:sp>
        <p:pic>
          <p:nvPicPr>
            <p:cNvPr id="4" name="图片 19">
              <a:extLst>
                <a:ext uri="{FF2B5EF4-FFF2-40B4-BE49-F238E27FC236}">
                  <a16:creationId xmlns:a16="http://schemas.microsoft.com/office/drawing/2014/main" id="{1C621858-9F45-46A5-A9A5-6449191F2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sp>
        <p:nvSpPr>
          <p:cNvPr id="5" name="Rectangle 1">
            <a:extLst>
              <a:ext uri="{FF2B5EF4-FFF2-40B4-BE49-F238E27FC236}">
                <a16:creationId xmlns:a16="http://schemas.microsoft.com/office/drawing/2014/main" id="{685FC309-4396-4C5E-B30C-ABBFB214D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2088" y="1471698"/>
            <a:ext cx="9867201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>
                <a:solidFill>
                  <a:srgbClr val="0033CC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THẢO LUẬN NHÓM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u="sng" dirty="0">
                <a:solidFill>
                  <a:srgbClr val="7030A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*</a:t>
            </a:r>
            <a:r>
              <a:rPr lang="en-US" altLang="en-US" sz="3600" b="1" u="sng" dirty="0" err="1">
                <a:solidFill>
                  <a:srgbClr val="7030A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Yêu</a:t>
            </a:r>
            <a:r>
              <a:rPr lang="en-US" altLang="en-US" sz="3600" b="1" u="sng" dirty="0">
                <a:solidFill>
                  <a:srgbClr val="7030A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b="1" u="sng" dirty="0" err="1">
                <a:solidFill>
                  <a:srgbClr val="7030A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cầu</a:t>
            </a:r>
            <a:r>
              <a:rPr lang="en-US" altLang="en-US" sz="3600" b="1" u="sng" dirty="0">
                <a:solidFill>
                  <a:srgbClr val="7030A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-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Thảo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luận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cách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tìm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kết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quả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của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phép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tính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trên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.(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sử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dụng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bộ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đồ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dùng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học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tập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-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Trình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bày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phần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làm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việc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của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nhóm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em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với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các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bạn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.</a:t>
            </a:r>
            <a:endParaRPr lang="en-US" altLang="en-US" sz="3600" dirty="0">
              <a:solidFill>
                <a:prstClr val="black"/>
              </a:solidFill>
              <a:latin typeface="Constantia" pitchFamily="18" charset="0"/>
              <a:ea typeface="微软雅黑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prstClr val="black"/>
                </a:solidFill>
                <a:latin typeface="Constantia" pitchFamily="18" charset="0"/>
                <a:ea typeface="微软雅黑"/>
                <a:cs typeface="Times New Roman" pitchFamily="18" charset="0"/>
              </a:rPr>
              <a:t>- GV </a:t>
            </a:r>
            <a:r>
              <a:rPr lang="en-US" altLang="en-US" sz="3600" dirty="0" err="1">
                <a:solidFill>
                  <a:prstClr val="black"/>
                </a:solidFill>
                <a:latin typeface="Constantia" pitchFamily="18" charset="0"/>
                <a:ea typeface="微软雅黑"/>
                <a:cs typeface="Times New Roman" pitchFamily="18" charset="0"/>
              </a:rPr>
              <a:t>chốt</a:t>
            </a:r>
            <a:r>
              <a:rPr lang="en-US" altLang="en-US" sz="3600" dirty="0">
                <a:solidFill>
                  <a:prstClr val="black"/>
                </a:solidFill>
                <a:latin typeface="Constantia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onstantia" pitchFamily="18" charset="0"/>
                <a:ea typeface="微软雅黑"/>
                <a:cs typeface="Times New Roman" pitchFamily="18" charset="0"/>
              </a:rPr>
              <a:t>bằng</a:t>
            </a:r>
            <a:r>
              <a:rPr lang="en-US" altLang="en-US" sz="3600" dirty="0">
                <a:solidFill>
                  <a:prstClr val="black"/>
                </a:solidFill>
                <a:latin typeface="Constantia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onstantia" pitchFamily="18" charset="0"/>
                <a:ea typeface="微软雅黑"/>
                <a:cs typeface="Times New Roman" pitchFamily="18" charset="0"/>
              </a:rPr>
              <a:t>đồ</a:t>
            </a:r>
            <a:r>
              <a:rPr lang="en-US" altLang="en-US" sz="3600" dirty="0">
                <a:solidFill>
                  <a:prstClr val="black"/>
                </a:solidFill>
                <a:latin typeface="Constantia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onstantia" pitchFamily="18" charset="0"/>
                <a:ea typeface="微软雅黑"/>
                <a:cs typeface="Times New Roman" pitchFamily="18" charset="0"/>
              </a:rPr>
              <a:t>dùng</a:t>
            </a:r>
            <a:r>
              <a:rPr lang="en-US" altLang="en-US" sz="3600" dirty="0">
                <a:solidFill>
                  <a:prstClr val="black"/>
                </a:solidFill>
                <a:latin typeface="Constantia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onstantia" pitchFamily="18" charset="0"/>
                <a:ea typeface="微软雅黑"/>
                <a:cs typeface="Times New Roman" pitchFamily="18" charset="0"/>
              </a:rPr>
              <a:t>trực</a:t>
            </a:r>
            <a:r>
              <a:rPr lang="en-US" altLang="en-US" sz="3600" dirty="0">
                <a:solidFill>
                  <a:prstClr val="black"/>
                </a:solidFill>
                <a:latin typeface="Constantia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onstantia" pitchFamily="18" charset="0"/>
                <a:ea typeface="微软雅黑"/>
                <a:cs typeface="Times New Roman" pitchFamily="18" charset="0"/>
              </a:rPr>
              <a:t>quan</a:t>
            </a:r>
            <a:endParaRPr lang="en-US" altLang="en-US" sz="3600" dirty="0">
              <a:solidFill>
                <a:prstClr val="black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88BBBA-7BE5-46B1-A8C8-1F1E6B33DB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16"/>
          <a:stretch/>
        </p:blipFill>
        <p:spPr>
          <a:xfrm>
            <a:off x="3913768" y="5257350"/>
            <a:ext cx="4364464" cy="150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4D0961B-E608-4573-81EB-D39C893956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8" r="768" b="11183"/>
          <a:stretch/>
        </p:blipFill>
        <p:spPr>
          <a:xfrm>
            <a:off x="-219902" y="0"/>
            <a:ext cx="12411902" cy="6888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6FEF6C-538E-43EC-9F0A-A67BAFA13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895775"/>
            <a:ext cx="8539317" cy="56230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578BEE-D90C-4E2E-8E2F-751D991D3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380" y="814961"/>
            <a:ext cx="3309753" cy="23584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13190F-1024-4BD6-A16E-0F9EC8D6E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538" y="3092641"/>
            <a:ext cx="5744616" cy="3282640"/>
          </a:xfrm>
          <a:prstGeom prst="rect">
            <a:avLst/>
          </a:prstGeom>
        </p:spPr>
      </p:pic>
      <p:sp>
        <p:nvSpPr>
          <p:cNvPr id="8" name="矩形 8">
            <a:extLst>
              <a:ext uri="{FF2B5EF4-FFF2-40B4-BE49-F238E27FC236}">
                <a16:creationId xmlns:a16="http://schemas.microsoft.com/office/drawing/2014/main" id="{315A41F8-30F1-4939-9428-15C756DF3D7A}"/>
              </a:ext>
            </a:extLst>
          </p:cNvPr>
          <p:cNvSpPr/>
          <p:nvPr/>
        </p:nvSpPr>
        <p:spPr>
          <a:xfrm>
            <a:off x="3257101" y="3707281"/>
            <a:ext cx="4768309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just" defTabSz="914060">
              <a:spcBef>
                <a:spcPct val="50000"/>
              </a:spcBef>
            </a:pP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nhóm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thảo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luận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nêu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cách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thức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giải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quyết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Đếm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hay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Tính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3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EC11FCC-6AF4-4360-9B17-D4EDF15F3A01}"/>
              </a:ext>
            </a:extLst>
          </p:cNvPr>
          <p:cNvGrpSpPr/>
          <p:nvPr/>
        </p:nvGrpSpPr>
        <p:grpSpPr>
          <a:xfrm>
            <a:off x="220556" y="-135285"/>
            <a:ext cx="5599165" cy="1374552"/>
            <a:chOff x="732268" y="921241"/>
            <a:chExt cx="5599165" cy="1374552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0AED3BF6-873F-4B8C-B07A-C53F25AE6E1E}"/>
                </a:ext>
              </a:extLst>
            </p:cNvPr>
            <p:cNvSpPr/>
            <p:nvPr/>
          </p:nvSpPr>
          <p:spPr>
            <a:xfrm>
              <a:off x="1190170" y="1233715"/>
              <a:ext cx="5141263" cy="749604"/>
            </a:xfrm>
            <a:prstGeom prst="roundRect">
              <a:avLst/>
            </a:prstGeom>
            <a:solidFill>
              <a:srgbClr val="FFFFFF">
                <a:alpha val="83000"/>
              </a:srgbClr>
            </a:solidFill>
            <a:ln w="12700" cap="flat" cmpd="sng" algn="ctr">
              <a:solidFill>
                <a:srgbClr val="E5323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     30 - 4 = ?</a:t>
              </a:r>
            </a:p>
          </p:txBody>
        </p:sp>
        <p:pic>
          <p:nvPicPr>
            <p:cNvPr id="4" name="图片 19">
              <a:extLst>
                <a:ext uri="{FF2B5EF4-FFF2-40B4-BE49-F238E27FC236}">
                  <a16:creationId xmlns:a16="http://schemas.microsoft.com/office/drawing/2014/main" id="{883D3C7A-3C91-4CBA-AA8E-5EDF44DA5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sp>
        <p:nvSpPr>
          <p:cNvPr id="5" name="Rounded Rectangle 19">
            <a:extLst>
              <a:ext uri="{FF2B5EF4-FFF2-40B4-BE49-F238E27FC236}">
                <a16:creationId xmlns:a16="http://schemas.microsoft.com/office/drawing/2014/main" id="{9F6CF4D4-7F68-463F-89F4-B9BD02F57CED}"/>
              </a:ext>
            </a:extLst>
          </p:cNvPr>
          <p:cNvSpPr/>
          <p:nvPr/>
        </p:nvSpPr>
        <p:spPr>
          <a:xfrm>
            <a:off x="4261842" y="1049508"/>
            <a:ext cx="7238873" cy="2379492"/>
          </a:xfrm>
          <a:prstGeom prst="roundRect">
            <a:avLst/>
          </a:prstGeom>
          <a:solidFill>
            <a:srgbClr val="FFFFFF">
              <a:alpha val="83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Để thực hiện phép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30 – 4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ta có thể làm như sau:</a:t>
            </a:r>
          </a:p>
          <a:p>
            <a:pPr lvl="0" algn="just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*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Đặt tính: </a:t>
            </a:r>
            <a:r>
              <a:rPr lang="vi-VN" sz="2400" dirty="0">
                <a:solidFill>
                  <a:srgbClr val="000000"/>
                </a:solidFill>
                <a:latin typeface="Arial"/>
                <a:ea typeface="微软雅黑"/>
              </a:rPr>
              <a:t>Viết số 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30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4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sao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Arial"/>
                <a:ea typeface="微软雅黑"/>
              </a:rPr>
              <a:t>cho số đơn vị thẳng cột với nhau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,</a:t>
            </a:r>
            <a:r>
              <a:rPr lang="vi-VN" sz="2400" dirty="0">
                <a:solidFill>
                  <a:srgbClr val="000000"/>
                </a:solidFill>
                <a:latin typeface="Arial"/>
                <a:ea typeface="微软雅黑"/>
              </a:rPr>
              <a:t> viết dấu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trừ</a:t>
            </a:r>
            <a:r>
              <a:rPr lang="vi-VN" sz="2400" dirty="0">
                <a:solidFill>
                  <a:srgbClr val="000000"/>
                </a:solidFill>
                <a:latin typeface="Arial"/>
                <a:ea typeface="微软雅黑"/>
              </a:rPr>
              <a:t>, kẻ vạch ngang.</a:t>
            </a:r>
            <a:endParaRPr lang="en-US" sz="2400" dirty="0">
              <a:solidFill>
                <a:srgbClr val="000000"/>
              </a:solidFill>
              <a:latin typeface="Arial"/>
              <a:ea typeface="微软雅黑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* Thực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hiện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phép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tính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A9018F-60C0-469C-97E9-DE7BEEE8E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687" y="3551302"/>
            <a:ext cx="7238873" cy="33066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A06CE0-9696-4064-B420-A7FE21B647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481" y="3920667"/>
            <a:ext cx="524534" cy="26899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1E67EB-699B-4AD8-9BFE-3E28056C0C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842" y="3920667"/>
            <a:ext cx="524534" cy="26899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5D5B44-C2EB-4FA1-AC2D-DB1846644C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125556" y="5309773"/>
            <a:ext cx="1428416" cy="45719"/>
          </a:xfrm>
          <a:prstGeom prst="rect">
            <a:avLst/>
          </a:prstGeom>
        </p:spPr>
      </p:pic>
      <p:sp>
        <p:nvSpPr>
          <p:cNvPr id="10" name="Rounded Rectangle 19">
            <a:extLst>
              <a:ext uri="{FF2B5EF4-FFF2-40B4-BE49-F238E27FC236}">
                <a16:creationId xmlns:a16="http://schemas.microsoft.com/office/drawing/2014/main" id="{86EBACDE-1C2D-409F-B382-BA4C58C8F61C}"/>
              </a:ext>
            </a:extLst>
          </p:cNvPr>
          <p:cNvSpPr/>
          <p:nvPr/>
        </p:nvSpPr>
        <p:spPr>
          <a:xfrm>
            <a:off x="4281247" y="4055578"/>
            <a:ext cx="524534" cy="532082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id="{79C69632-0267-43FA-AA1F-A85B3B058F34}"/>
              </a:ext>
            </a:extLst>
          </p:cNvPr>
          <p:cNvSpPr/>
          <p:nvPr/>
        </p:nvSpPr>
        <p:spPr>
          <a:xfrm>
            <a:off x="4839764" y="4068796"/>
            <a:ext cx="524534" cy="532082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Rounded Rectangle 19">
            <a:extLst>
              <a:ext uri="{FF2B5EF4-FFF2-40B4-BE49-F238E27FC236}">
                <a16:creationId xmlns:a16="http://schemas.microsoft.com/office/drawing/2014/main" id="{5E37704C-45CF-409B-B5AD-C649E7CB26C9}"/>
              </a:ext>
            </a:extLst>
          </p:cNvPr>
          <p:cNvSpPr/>
          <p:nvPr/>
        </p:nvSpPr>
        <p:spPr>
          <a:xfrm>
            <a:off x="4816015" y="4777691"/>
            <a:ext cx="524534" cy="532082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Rounded Rectangle 19">
            <a:extLst>
              <a:ext uri="{FF2B5EF4-FFF2-40B4-BE49-F238E27FC236}">
                <a16:creationId xmlns:a16="http://schemas.microsoft.com/office/drawing/2014/main" id="{3EEAE145-91A5-4F76-804F-A77BED04C7E7}"/>
              </a:ext>
            </a:extLst>
          </p:cNvPr>
          <p:cNvSpPr/>
          <p:nvPr/>
        </p:nvSpPr>
        <p:spPr>
          <a:xfrm>
            <a:off x="3746114" y="4600878"/>
            <a:ext cx="524534" cy="532082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-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" name="Rounded Rectangle 19">
            <a:extLst>
              <a:ext uri="{FF2B5EF4-FFF2-40B4-BE49-F238E27FC236}">
                <a16:creationId xmlns:a16="http://schemas.microsoft.com/office/drawing/2014/main" id="{9E1A2D9F-C44D-4CAF-AB62-7EAA9DBD9EEF}"/>
              </a:ext>
            </a:extLst>
          </p:cNvPr>
          <p:cNvSpPr/>
          <p:nvPr/>
        </p:nvSpPr>
        <p:spPr>
          <a:xfrm>
            <a:off x="4829803" y="5499804"/>
            <a:ext cx="524534" cy="532082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Rounded Rectangle 19">
            <a:extLst>
              <a:ext uri="{FF2B5EF4-FFF2-40B4-BE49-F238E27FC236}">
                <a16:creationId xmlns:a16="http://schemas.microsoft.com/office/drawing/2014/main" id="{9BFFE26C-0964-44EF-B148-888A0856A6E0}"/>
              </a:ext>
            </a:extLst>
          </p:cNvPr>
          <p:cNvSpPr/>
          <p:nvPr/>
        </p:nvSpPr>
        <p:spPr>
          <a:xfrm>
            <a:off x="4270648" y="5491465"/>
            <a:ext cx="524534" cy="532082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Rounded Rectangle 19">
            <a:extLst>
              <a:ext uri="{FF2B5EF4-FFF2-40B4-BE49-F238E27FC236}">
                <a16:creationId xmlns:a16="http://schemas.microsoft.com/office/drawing/2014/main" id="{76EE2972-F3C2-4712-B6A0-CEB71A6B62CC}"/>
              </a:ext>
            </a:extLst>
          </p:cNvPr>
          <p:cNvSpPr/>
          <p:nvPr/>
        </p:nvSpPr>
        <p:spPr>
          <a:xfrm>
            <a:off x="5819721" y="3845282"/>
            <a:ext cx="4594415" cy="902228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* 0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không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4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10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4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6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6,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Rounded Rectangle 19">
            <a:extLst>
              <a:ext uri="{FF2B5EF4-FFF2-40B4-BE49-F238E27FC236}">
                <a16:creationId xmlns:a16="http://schemas.microsoft.com/office/drawing/2014/main" id="{520638B2-09E4-46DE-8136-7A8289117A8A}"/>
              </a:ext>
            </a:extLst>
          </p:cNvPr>
          <p:cNvSpPr/>
          <p:nvPr/>
        </p:nvSpPr>
        <p:spPr>
          <a:xfrm>
            <a:off x="5830984" y="4855278"/>
            <a:ext cx="4971159" cy="902228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* 3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Rounded Rectangle 19">
            <a:extLst>
              <a:ext uri="{FF2B5EF4-FFF2-40B4-BE49-F238E27FC236}">
                <a16:creationId xmlns:a16="http://schemas.microsoft.com/office/drawing/2014/main" id="{281369F2-DBAF-419F-AEE3-34E8C7A20040}"/>
              </a:ext>
            </a:extLst>
          </p:cNvPr>
          <p:cNvSpPr/>
          <p:nvPr/>
        </p:nvSpPr>
        <p:spPr>
          <a:xfrm>
            <a:off x="6793809" y="5768249"/>
            <a:ext cx="2616356" cy="902228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30 - 4 = 26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8B2A2FB-8A92-414F-9543-5CE4C89E8F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508" y="1983545"/>
            <a:ext cx="3216652" cy="385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2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1" name="图片 72710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10" name="图片 72709" descr="PPT素材-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04043" y="-448086"/>
            <a:ext cx="12846256" cy="775417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09" name="图片 72708" descr="PPT素材-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8703" y="649723"/>
            <a:ext cx="3603064" cy="672702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8E1006-1DBB-4434-8C28-409BF821498E}"/>
              </a:ext>
            </a:extLst>
          </p:cNvPr>
          <p:cNvSpPr/>
          <p:nvPr/>
        </p:nvSpPr>
        <p:spPr>
          <a:xfrm rot="21229424">
            <a:off x="1241410" y="3777283"/>
            <a:ext cx="2622542" cy="1446513"/>
          </a:xfrm>
          <a:prstGeom prst="rect">
            <a:avLst/>
          </a:prstGeom>
          <a:noFill/>
        </p:spPr>
        <p:txBody>
          <a:bodyPr wrap="none" lIns="91296" tIns="45702" rIns="9129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832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  <a:ea typeface="黑体"/>
              </a:rPr>
              <a:t>Khôûi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  <a:ea typeface="黑体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23B024-DB30-40BE-9DEC-86A1FAD34B67}"/>
              </a:ext>
            </a:extLst>
          </p:cNvPr>
          <p:cNvSpPr/>
          <p:nvPr/>
        </p:nvSpPr>
        <p:spPr>
          <a:xfrm rot="596340">
            <a:off x="6303958" y="1380875"/>
            <a:ext cx="3156343" cy="1446513"/>
          </a:xfrm>
          <a:prstGeom prst="rect">
            <a:avLst/>
          </a:prstGeom>
          <a:noFill/>
        </p:spPr>
        <p:txBody>
          <a:bodyPr wrap="none" lIns="91296" tIns="45702" rIns="9129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832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  <a:ea typeface="黑体"/>
              </a:rPr>
              <a:t>ñoäng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  <a:ea typeface="黑体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B0EFAEE-CFB7-4240-A712-CFEFB7BCC57A}"/>
              </a:ext>
            </a:extLst>
          </p:cNvPr>
          <p:cNvGrpSpPr/>
          <p:nvPr/>
        </p:nvGrpSpPr>
        <p:grpSpPr>
          <a:xfrm>
            <a:off x="3107156" y="97146"/>
            <a:ext cx="5599165" cy="1374552"/>
            <a:chOff x="732268" y="921241"/>
            <a:chExt cx="5599165" cy="1374552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4D817387-231D-4106-BC0C-F7B41C1FC40E}"/>
                </a:ext>
              </a:extLst>
            </p:cNvPr>
            <p:cNvSpPr/>
            <p:nvPr/>
          </p:nvSpPr>
          <p:spPr>
            <a:xfrm>
              <a:off x="1190170" y="1233715"/>
              <a:ext cx="5141263" cy="749604"/>
            </a:xfrm>
            <a:prstGeom prst="roundRect">
              <a:avLst/>
            </a:prstGeom>
            <a:solidFill>
              <a:srgbClr val="FFFFFF">
                <a:alpha val="83000"/>
              </a:srgbClr>
            </a:solidFill>
            <a:ln w="12700" cap="flat" cmpd="sng" algn="ctr">
              <a:solidFill>
                <a:srgbClr val="E5323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     50 – 24 = ?</a:t>
              </a:r>
            </a:p>
          </p:txBody>
        </p:sp>
        <p:pic>
          <p:nvPicPr>
            <p:cNvPr id="4" name="图片 19">
              <a:extLst>
                <a:ext uri="{FF2B5EF4-FFF2-40B4-BE49-F238E27FC236}">
                  <a16:creationId xmlns:a16="http://schemas.microsoft.com/office/drawing/2014/main" id="{F021A190-1B94-4051-B065-EDA822A1F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sp>
        <p:nvSpPr>
          <p:cNvPr id="5" name="Rectangle 1">
            <a:extLst>
              <a:ext uri="{FF2B5EF4-FFF2-40B4-BE49-F238E27FC236}">
                <a16:creationId xmlns:a16="http://schemas.microsoft.com/office/drawing/2014/main" id="{4680C4AB-A105-4A35-AC65-0B6205652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2088" y="1471698"/>
            <a:ext cx="9867201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33CC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THẢO LUẬN NHÓM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u="sng" dirty="0">
                <a:solidFill>
                  <a:srgbClr val="7030A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*</a:t>
            </a:r>
            <a:r>
              <a:rPr lang="en-US" altLang="en-US" sz="3600" b="1" u="sng" dirty="0" err="1">
                <a:solidFill>
                  <a:srgbClr val="7030A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Yêu</a:t>
            </a:r>
            <a:r>
              <a:rPr lang="en-US" altLang="en-US" sz="3600" b="1" u="sng" dirty="0">
                <a:solidFill>
                  <a:srgbClr val="7030A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b="1" u="sng" dirty="0" err="1">
                <a:solidFill>
                  <a:srgbClr val="7030A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cầu</a:t>
            </a:r>
            <a:r>
              <a:rPr lang="en-US" altLang="en-US" sz="3600" b="1" u="sng" dirty="0">
                <a:solidFill>
                  <a:srgbClr val="7030A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-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Thảo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luận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cách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tìm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kết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quả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của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phép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tính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trên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.(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sử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dụng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bộ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đồ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dùng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học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tập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-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Trình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bày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phần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làm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việc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của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nhóm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em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với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các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bạn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.</a:t>
            </a:r>
            <a:endParaRPr lang="en-US" altLang="en-US" sz="3600" dirty="0">
              <a:solidFill>
                <a:prstClr val="black"/>
              </a:solidFill>
              <a:latin typeface="Constantia" pitchFamily="18" charset="0"/>
              <a:ea typeface="微软雅黑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>
                <a:solidFill>
                  <a:prstClr val="black"/>
                </a:solidFill>
                <a:latin typeface="Constantia" pitchFamily="18" charset="0"/>
                <a:ea typeface="微软雅黑"/>
                <a:cs typeface="Times New Roman" pitchFamily="18" charset="0"/>
              </a:rPr>
              <a:t>- GV </a:t>
            </a:r>
            <a:r>
              <a:rPr lang="en-US" altLang="en-US" sz="3600" dirty="0" err="1">
                <a:solidFill>
                  <a:prstClr val="black"/>
                </a:solidFill>
                <a:latin typeface="Constantia" pitchFamily="18" charset="0"/>
                <a:ea typeface="微软雅黑"/>
                <a:cs typeface="Times New Roman" pitchFamily="18" charset="0"/>
              </a:rPr>
              <a:t>chốt</a:t>
            </a:r>
            <a:r>
              <a:rPr lang="en-US" altLang="en-US" sz="3600" dirty="0">
                <a:solidFill>
                  <a:prstClr val="black"/>
                </a:solidFill>
                <a:latin typeface="Constantia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onstantia" pitchFamily="18" charset="0"/>
                <a:ea typeface="微软雅黑"/>
                <a:cs typeface="Times New Roman" pitchFamily="18" charset="0"/>
              </a:rPr>
              <a:t>bằng</a:t>
            </a:r>
            <a:r>
              <a:rPr lang="en-US" altLang="en-US" sz="3600" dirty="0">
                <a:solidFill>
                  <a:prstClr val="black"/>
                </a:solidFill>
                <a:latin typeface="Constantia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onstantia" pitchFamily="18" charset="0"/>
                <a:ea typeface="微软雅黑"/>
                <a:cs typeface="Times New Roman" pitchFamily="18" charset="0"/>
              </a:rPr>
              <a:t>đồ</a:t>
            </a:r>
            <a:r>
              <a:rPr lang="en-US" altLang="en-US" sz="3600" dirty="0">
                <a:solidFill>
                  <a:prstClr val="black"/>
                </a:solidFill>
                <a:latin typeface="Constantia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onstantia" pitchFamily="18" charset="0"/>
                <a:ea typeface="微软雅黑"/>
                <a:cs typeface="Times New Roman" pitchFamily="18" charset="0"/>
              </a:rPr>
              <a:t>dùng</a:t>
            </a:r>
            <a:r>
              <a:rPr lang="en-US" altLang="en-US" sz="3600" dirty="0">
                <a:solidFill>
                  <a:prstClr val="black"/>
                </a:solidFill>
                <a:latin typeface="Constantia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onstantia" pitchFamily="18" charset="0"/>
                <a:ea typeface="微软雅黑"/>
                <a:cs typeface="Times New Roman" pitchFamily="18" charset="0"/>
              </a:rPr>
              <a:t>trực</a:t>
            </a:r>
            <a:r>
              <a:rPr lang="en-US" altLang="en-US" sz="3600" dirty="0">
                <a:solidFill>
                  <a:prstClr val="black"/>
                </a:solidFill>
                <a:latin typeface="Constantia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onstantia" pitchFamily="18" charset="0"/>
                <a:ea typeface="微软雅黑"/>
                <a:cs typeface="Times New Roman" pitchFamily="18" charset="0"/>
              </a:rPr>
              <a:t>quan</a:t>
            </a:r>
            <a:endParaRPr lang="en-US" altLang="en-US" sz="3600" dirty="0">
              <a:solidFill>
                <a:prstClr val="black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FB829D-5FE3-4FCB-B0F8-08BAD4550E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16"/>
          <a:stretch/>
        </p:blipFill>
        <p:spPr>
          <a:xfrm>
            <a:off x="3913768" y="5257350"/>
            <a:ext cx="4364464" cy="150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9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572E0B-D62D-4799-9C6E-9DDD0B481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76" y="1747706"/>
            <a:ext cx="2764120" cy="405494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266B905-891C-4FB2-B818-098C06A38181}"/>
              </a:ext>
            </a:extLst>
          </p:cNvPr>
          <p:cNvGrpSpPr/>
          <p:nvPr/>
        </p:nvGrpSpPr>
        <p:grpSpPr>
          <a:xfrm>
            <a:off x="2694201" y="0"/>
            <a:ext cx="5599165" cy="1374552"/>
            <a:chOff x="732268" y="921241"/>
            <a:chExt cx="5599165" cy="1374552"/>
          </a:xfrm>
        </p:grpSpPr>
        <p:sp>
          <p:nvSpPr>
            <p:cNvPr id="4" name="Rounded Rectangle 2">
              <a:extLst>
                <a:ext uri="{FF2B5EF4-FFF2-40B4-BE49-F238E27FC236}">
                  <a16:creationId xmlns:a16="http://schemas.microsoft.com/office/drawing/2014/main" id="{ABF68C68-0637-488F-AC2B-CF4B7FC8D606}"/>
                </a:ext>
              </a:extLst>
            </p:cNvPr>
            <p:cNvSpPr/>
            <p:nvPr/>
          </p:nvSpPr>
          <p:spPr>
            <a:xfrm>
              <a:off x="1190170" y="1233715"/>
              <a:ext cx="5141263" cy="749604"/>
            </a:xfrm>
            <a:prstGeom prst="roundRect">
              <a:avLst/>
            </a:prstGeom>
            <a:solidFill>
              <a:srgbClr val="FFFFFF">
                <a:alpha val="83000"/>
              </a:srgbClr>
            </a:solidFill>
            <a:ln w="12700" cap="flat" cmpd="sng" algn="ctr">
              <a:solidFill>
                <a:srgbClr val="E5323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     50 - 24 = ?</a:t>
              </a:r>
            </a:p>
          </p:txBody>
        </p:sp>
        <p:pic>
          <p:nvPicPr>
            <p:cNvPr id="5" name="图片 19">
              <a:extLst>
                <a:ext uri="{FF2B5EF4-FFF2-40B4-BE49-F238E27FC236}">
                  <a16:creationId xmlns:a16="http://schemas.microsoft.com/office/drawing/2014/main" id="{C3DF588C-E0D5-4085-82F7-66F261D0C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sp>
        <p:nvSpPr>
          <p:cNvPr id="6" name="Rounded Rectangle 19">
            <a:extLst>
              <a:ext uri="{FF2B5EF4-FFF2-40B4-BE49-F238E27FC236}">
                <a16:creationId xmlns:a16="http://schemas.microsoft.com/office/drawing/2014/main" id="{B493053E-55C0-41B4-8C14-E5E9AF320793}"/>
              </a:ext>
            </a:extLst>
          </p:cNvPr>
          <p:cNvSpPr/>
          <p:nvPr/>
        </p:nvSpPr>
        <p:spPr>
          <a:xfrm>
            <a:off x="6744704" y="2673808"/>
            <a:ext cx="5141262" cy="2063473"/>
          </a:xfrm>
          <a:prstGeom prst="roundRect">
            <a:avLst/>
          </a:prstGeom>
          <a:solidFill>
            <a:srgbClr val="FFFFFF">
              <a:alpha val="83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Dùng các thẻ chục và các khối lập phương thể hiện phép tính 26 +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Rounded Rectangle 19">
            <a:extLst>
              <a:ext uri="{FF2B5EF4-FFF2-40B4-BE49-F238E27FC236}">
                <a16:creationId xmlns:a16="http://schemas.microsoft.com/office/drawing/2014/main" id="{DAEBEBA6-96A2-4244-9C3C-390C71628DF1}"/>
              </a:ext>
            </a:extLst>
          </p:cNvPr>
          <p:cNvSpPr/>
          <p:nvPr/>
        </p:nvSpPr>
        <p:spPr>
          <a:xfrm>
            <a:off x="914458" y="5943795"/>
            <a:ext cx="847924" cy="749605"/>
          </a:xfrm>
          <a:prstGeom prst="roundRect">
            <a:avLst/>
          </a:prstGeom>
          <a:solidFill>
            <a:srgbClr val="FFFFFF">
              <a:alpha val="83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20</a:t>
            </a:r>
          </a:p>
        </p:txBody>
      </p:sp>
      <p:sp>
        <p:nvSpPr>
          <p:cNvPr id="8" name="Rounded Rectangle 19">
            <a:extLst>
              <a:ext uri="{FF2B5EF4-FFF2-40B4-BE49-F238E27FC236}">
                <a16:creationId xmlns:a16="http://schemas.microsoft.com/office/drawing/2014/main" id="{7CBDDB56-2536-46B5-94B4-0E183AD271DD}"/>
              </a:ext>
            </a:extLst>
          </p:cNvPr>
          <p:cNvSpPr/>
          <p:nvPr/>
        </p:nvSpPr>
        <p:spPr>
          <a:xfrm>
            <a:off x="3954439" y="5929726"/>
            <a:ext cx="847924" cy="749605"/>
          </a:xfrm>
          <a:prstGeom prst="roundRect">
            <a:avLst/>
          </a:prstGeom>
          <a:solidFill>
            <a:srgbClr val="FFFFFF">
              <a:alpha val="83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10</a:t>
            </a:r>
          </a:p>
        </p:txBody>
      </p:sp>
      <p:sp>
        <p:nvSpPr>
          <p:cNvPr id="9" name="Rounded Rectangle 19">
            <a:extLst>
              <a:ext uri="{FF2B5EF4-FFF2-40B4-BE49-F238E27FC236}">
                <a16:creationId xmlns:a16="http://schemas.microsoft.com/office/drawing/2014/main" id="{DA9EA61D-D382-40FA-9AF8-7FF2C321CF21}"/>
              </a:ext>
            </a:extLst>
          </p:cNvPr>
          <p:cNvSpPr/>
          <p:nvPr/>
        </p:nvSpPr>
        <p:spPr>
          <a:xfrm>
            <a:off x="2270239" y="5943795"/>
            <a:ext cx="847924" cy="749605"/>
          </a:xfrm>
          <a:prstGeom prst="roundRect">
            <a:avLst/>
          </a:prstGeom>
          <a:solidFill>
            <a:srgbClr val="FFFFFF">
              <a:alpha val="83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F396B7-C948-411C-B55A-25EAB0DF2F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608" y="1606558"/>
            <a:ext cx="1811330" cy="3505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8F1E5-0FD9-4E97-90C0-C049D255AB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86" y="2089860"/>
            <a:ext cx="1061639" cy="34807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CCA2FD-A6DC-496F-992E-585A103DD5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328" y="1740618"/>
            <a:ext cx="870400" cy="4048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1A1AAA-79BE-418C-8664-F332A61EEB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555" y="1428144"/>
            <a:ext cx="1411479" cy="18695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D86AA5-CCE5-45FA-9DB6-13C50752EA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343" y="1925686"/>
            <a:ext cx="490343" cy="152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9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0E85720-3315-444C-8E22-F531143F5076}"/>
              </a:ext>
            </a:extLst>
          </p:cNvPr>
          <p:cNvGrpSpPr/>
          <p:nvPr/>
        </p:nvGrpSpPr>
        <p:grpSpPr>
          <a:xfrm>
            <a:off x="170246" y="-94928"/>
            <a:ext cx="5599165" cy="1374552"/>
            <a:chOff x="732268" y="921241"/>
            <a:chExt cx="5599165" cy="1374552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D8AC6B08-7ED2-4389-949B-E39722407990}"/>
                </a:ext>
              </a:extLst>
            </p:cNvPr>
            <p:cNvSpPr/>
            <p:nvPr/>
          </p:nvSpPr>
          <p:spPr>
            <a:xfrm>
              <a:off x="1190170" y="1233715"/>
              <a:ext cx="5141263" cy="749604"/>
            </a:xfrm>
            <a:prstGeom prst="roundRect">
              <a:avLst/>
            </a:prstGeom>
            <a:solidFill>
              <a:srgbClr val="FFFFFF">
                <a:alpha val="83000"/>
              </a:srgbClr>
            </a:solidFill>
            <a:ln w="12700" cap="flat" cmpd="sng" algn="ctr">
              <a:solidFill>
                <a:srgbClr val="E5323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     50 -  24 = ?</a:t>
              </a:r>
            </a:p>
          </p:txBody>
        </p:sp>
        <p:pic>
          <p:nvPicPr>
            <p:cNvPr id="4" name="图片 19">
              <a:extLst>
                <a:ext uri="{FF2B5EF4-FFF2-40B4-BE49-F238E27FC236}">
                  <a16:creationId xmlns:a16="http://schemas.microsoft.com/office/drawing/2014/main" id="{90F7566C-6E89-450F-A189-E6E39FE86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sp>
        <p:nvSpPr>
          <p:cNvPr id="5" name="Rounded Rectangle 19">
            <a:extLst>
              <a:ext uri="{FF2B5EF4-FFF2-40B4-BE49-F238E27FC236}">
                <a16:creationId xmlns:a16="http://schemas.microsoft.com/office/drawing/2014/main" id="{E66F3748-DF44-4F1B-8F66-0CAA09D1F08E}"/>
              </a:ext>
            </a:extLst>
          </p:cNvPr>
          <p:cNvSpPr/>
          <p:nvPr/>
        </p:nvSpPr>
        <p:spPr>
          <a:xfrm>
            <a:off x="4232811" y="1080346"/>
            <a:ext cx="7238873" cy="2396949"/>
          </a:xfrm>
          <a:prstGeom prst="roundRect">
            <a:avLst/>
          </a:prstGeom>
          <a:solidFill>
            <a:srgbClr val="FFFFFF">
              <a:alpha val="83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Để thực hiện phép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50 - 24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ta có thể làm như sau: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*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Đặt tính: Viết số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50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24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sao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cho số đơn vị thẳng cột với nhau,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chục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thẳng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,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viết dấu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, kẻ vạch ngang.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* Thực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hiện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phép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tính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DECDAE-7432-4B9C-B8DA-18F850201B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384" y="3521441"/>
            <a:ext cx="7238873" cy="33066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65D7BF-88E1-403D-BD45-C87C760EBB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178" y="3890806"/>
            <a:ext cx="524534" cy="26899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123387-5135-468C-854C-CF0DCDF9BC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539" y="3890806"/>
            <a:ext cx="524534" cy="26899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EAE33A-D287-4F9D-8AA4-7419B253A6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612253" y="5279912"/>
            <a:ext cx="1428416" cy="45719"/>
          </a:xfrm>
          <a:prstGeom prst="rect">
            <a:avLst/>
          </a:prstGeom>
        </p:spPr>
      </p:pic>
      <p:sp>
        <p:nvSpPr>
          <p:cNvPr id="10" name="Rounded Rectangle 19">
            <a:extLst>
              <a:ext uri="{FF2B5EF4-FFF2-40B4-BE49-F238E27FC236}">
                <a16:creationId xmlns:a16="http://schemas.microsoft.com/office/drawing/2014/main" id="{88C2B428-5A52-481C-B3F2-FB6D686409AF}"/>
              </a:ext>
            </a:extLst>
          </p:cNvPr>
          <p:cNvSpPr/>
          <p:nvPr/>
        </p:nvSpPr>
        <p:spPr>
          <a:xfrm>
            <a:off x="4767944" y="4025717"/>
            <a:ext cx="524534" cy="532082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id="{0F64F9B1-4719-4863-BA7A-EB3DD662B3A2}"/>
              </a:ext>
            </a:extLst>
          </p:cNvPr>
          <p:cNvSpPr/>
          <p:nvPr/>
        </p:nvSpPr>
        <p:spPr>
          <a:xfrm>
            <a:off x="5326461" y="4038935"/>
            <a:ext cx="524534" cy="532082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Rounded Rectangle 19">
            <a:extLst>
              <a:ext uri="{FF2B5EF4-FFF2-40B4-BE49-F238E27FC236}">
                <a16:creationId xmlns:a16="http://schemas.microsoft.com/office/drawing/2014/main" id="{50B087D2-B456-416A-83E6-B6F73BDE5821}"/>
              </a:ext>
            </a:extLst>
          </p:cNvPr>
          <p:cNvSpPr/>
          <p:nvPr/>
        </p:nvSpPr>
        <p:spPr>
          <a:xfrm>
            <a:off x="5302712" y="4747830"/>
            <a:ext cx="524534" cy="532082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Rounded Rectangle 19">
            <a:extLst>
              <a:ext uri="{FF2B5EF4-FFF2-40B4-BE49-F238E27FC236}">
                <a16:creationId xmlns:a16="http://schemas.microsoft.com/office/drawing/2014/main" id="{7F57738A-AD6E-4DF5-B646-2DF8E8186B83}"/>
              </a:ext>
            </a:extLst>
          </p:cNvPr>
          <p:cNvSpPr/>
          <p:nvPr/>
        </p:nvSpPr>
        <p:spPr>
          <a:xfrm>
            <a:off x="4232811" y="4571017"/>
            <a:ext cx="524534" cy="532082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-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" name="Rounded Rectangle 19">
            <a:extLst>
              <a:ext uri="{FF2B5EF4-FFF2-40B4-BE49-F238E27FC236}">
                <a16:creationId xmlns:a16="http://schemas.microsoft.com/office/drawing/2014/main" id="{71A98F6A-C216-4273-81AF-DFBE729AEE86}"/>
              </a:ext>
            </a:extLst>
          </p:cNvPr>
          <p:cNvSpPr/>
          <p:nvPr/>
        </p:nvSpPr>
        <p:spPr>
          <a:xfrm>
            <a:off x="5316500" y="5469943"/>
            <a:ext cx="524534" cy="532082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Rounded Rectangle 19">
            <a:extLst>
              <a:ext uri="{FF2B5EF4-FFF2-40B4-BE49-F238E27FC236}">
                <a16:creationId xmlns:a16="http://schemas.microsoft.com/office/drawing/2014/main" id="{8E2460D3-9815-4D56-ABE6-7DF4E62D1548}"/>
              </a:ext>
            </a:extLst>
          </p:cNvPr>
          <p:cNvSpPr/>
          <p:nvPr/>
        </p:nvSpPr>
        <p:spPr>
          <a:xfrm>
            <a:off x="4757345" y="5461604"/>
            <a:ext cx="524534" cy="532082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Rounded Rectangle 19">
            <a:extLst>
              <a:ext uri="{FF2B5EF4-FFF2-40B4-BE49-F238E27FC236}">
                <a16:creationId xmlns:a16="http://schemas.microsoft.com/office/drawing/2014/main" id="{D535307E-7571-47A8-8B0F-800360B22CDC}"/>
              </a:ext>
            </a:extLst>
          </p:cNvPr>
          <p:cNvSpPr/>
          <p:nvPr/>
        </p:nvSpPr>
        <p:spPr>
          <a:xfrm>
            <a:off x="6306418" y="3815421"/>
            <a:ext cx="4971159" cy="1009996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* 0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không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4,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10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4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6,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6,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Rounded Rectangle 19">
            <a:extLst>
              <a:ext uri="{FF2B5EF4-FFF2-40B4-BE49-F238E27FC236}">
                <a16:creationId xmlns:a16="http://schemas.microsoft.com/office/drawing/2014/main" id="{1E0F5B6E-5BEC-4AAD-B122-9791F7F7D94B}"/>
              </a:ext>
            </a:extLst>
          </p:cNvPr>
          <p:cNvSpPr/>
          <p:nvPr/>
        </p:nvSpPr>
        <p:spPr>
          <a:xfrm>
            <a:off x="6350968" y="5119596"/>
            <a:ext cx="4971159" cy="902228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* 2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thêm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3, 5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Rounded Rectangle 19">
            <a:extLst>
              <a:ext uri="{FF2B5EF4-FFF2-40B4-BE49-F238E27FC236}">
                <a16:creationId xmlns:a16="http://schemas.microsoft.com/office/drawing/2014/main" id="{6100FF10-CA9D-43B7-AF92-1557FFF92B35}"/>
              </a:ext>
            </a:extLst>
          </p:cNvPr>
          <p:cNvSpPr/>
          <p:nvPr/>
        </p:nvSpPr>
        <p:spPr>
          <a:xfrm>
            <a:off x="7292437" y="5975962"/>
            <a:ext cx="2999120" cy="902228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50 - 24 = 26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Rounded Rectangle 19">
            <a:extLst>
              <a:ext uri="{FF2B5EF4-FFF2-40B4-BE49-F238E27FC236}">
                <a16:creationId xmlns:a16="http://schemas.microsoft.com/office/drawing/2014/main" id="{93864002-9C52-4772-86FD-BCBC8A6E6B43}"/>
              </a:ext>
            </a:extLst>
          </p:cNvPr>
          <p:cNvSpPr/>
          <p:nvPr/>
        </p:nvSpPr>
        <p:spPr>
          <a:xfrm>
            <a:off x="4772044" y="4732397"/>
            <a:ext cx="524534" cy="532082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AFA558A-92E2-4425-9B7F-BF571726F9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623" y="2027959"/>
            <a:ext cx="3777966" cy="343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8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C62E42-BAF4-4F83-96B9-4FBA4BE29C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9B2C11-FC34-464C-AB09-8750AD3C415E}"/>
              </a:ext>
            </a:extLst>
          </p:cNvPr>
          <p:cNvSpPr txBox="1"/>
          <p:nvPr/>
        </p:nvSpPr>
        <p:spPr>
          <a:xfrm>
            <a:off x="2820348" y="3429000"/>
            <a:ext cx="6551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THỰC HÀNH</a:t>
            </a:r>
          </a:p>
          <a:p>
            <a:pPr defTabSz="1219170"/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96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DB09B57-2736-40B2-BB49-21DEBD4D4A22}"/>
              </a:ext>
            </a:extLst>
          </p:cNvPr>
          <p:cNvGrpSpPr/>
          <p:nvPr/>
        </p:nvGrpSpPr>
        <p:grpSpPr>
          <a:xfrm>
            <a:off x="2133764" y="0"/>
            <a:ext cx="6641528" cy="1489587"/>
            <a:chOff x="-581582" y="824095"/>
            <a:chExt cx="5375324" cy="1805396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467CB1BB-CE5A-4CA1-8951-A3AC4E4AA017}"/>
                </a:ext>
              </a:extLst>
            </p:cNvPr>
            <p:cNvSpPr/>
            <p:nvPr/>
          </p:nvSpPr>
          <p:spPr>
            <a:xfrm>
              <a:off x="-4244" y="1292708"/>
              <a:ext cx="4797986" cy="1006225"/>
            </a:xfrm>
            <a:prstGeom prst="roundRect">
              <a:avLst/>
            </a:prstGeom>
            <a:solidFill>
              <a:srgbClr val="FFFFFF">
                <a:alpha val="83000"/>
              </a:srgbClr>
            </a:solidFill>
            <a:ln w="12700" cap="flat" cmpd="sng" algn="ctr">
              <a:solidFill>
                <a:srgbClr val="E5323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  1.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Đặt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tính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rồi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tính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4" name="图片 19">
              <a:extLst>
                <a:ext uri="{FF2B5EF4-FFF2-40B4-BE49-F238E27FC236}">
                  <a16:creationId xmlns:a16="http://schemas.microsoft.com/office/drawing/2014/main" id="{0F3D3853-E365-46AD-B3BE-778324EE4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1582" y="824095"/>
              <a:ext cx="1334390" cy="1805396"/>
            </a:xfrm>
            <a:prstGeom prst="rect">
              <a:avLst/>
            </a:prstGeom>
          </p:spPr>
        </p:pic>
      </p:grp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2AA13A6F-C88C-4373-9861-FE70FFFE3390}"/>
              </a:ext>
            </a:extLst>
          </p:cNvPr>
          <p:cNvSpPr/>
          <p:nvPr/>
        </p:nvSpPr>
        <p:spPr>
          <a:xfrm>
            <a:off x="605344" y="2185944"/>
            <a:ext cx="2521315" cy="830211"/>
          </a:xfrm>
          <a:prstGeom prst="roundRect">
            <a:avLst/>
          </a:prstGeom>
          <a:solidFill>
            <a:srgbClr val="FFFFFF">
              <a:alpha val="83000"/>
            </a:srgbClr>
          </a:solidFill>
          <a:ln w="12700" cap="flat" cmpd="sng" algn="ctr">
            <a:solidFill>
              <a:srgbClr val="E5323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 70 - 6</a:t>
            </a: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33C0FE0A-63F8-4AC0-A9BF-9BA5F78BF141}"/>
              </a:ext>
            </a:extLst>
          </p:cNvPr>
          <p:cNvSpPr/>
          <p:nvPr/>
        </p:nvSpPr>
        <p:spPr>
          <a:xfrm>
            <a:off x="4835342" y="2185942"/>
            <a:ext cx="2521315" cy="830211"/>
          </a:xfrm>
          <a:prstGeom prst="roundRect">
            <a:avLst/>
          </a:prstGeom>
          <a:solidFill>
            <a:srgbClr val="FFFFFF">
              <a:alpha val="83000"/>
            </a:srgbClr>
          </a:solidFill>
          <a:ln w="12700" cap="flat" cmpd="sng" algn="ctr">
            <a:solidFill>
              <a:srgbClr val="E5323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 40 - 23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7369100B-FCCB-47AC-A380-CAC832E33A5D}"/>
              </a:ext>
            </a:extLst>
          </p:cNvPr>
          <p:cNvSpPr/>
          <p:nvPr/>
        </p:nvSpPr>
        <p:spPr>
          <a:xfrm>
            <a:off x="8775292" y="2185942"/>
            <a:ext cx="2521315" cy="830211"/>
          </a:xfrm>
          <a:prstGeom prst="roundRect">
            <a:avLst/>
          </a:prstGeom>
          <a:solidFill>
            <a:srgbClr val="FFFFFF">
              <a:alpha val="83000"/>
            </a:srgbClr>
          </a:solidFill>
          <a:ln w="12700" cap="flat" cmpd="sng" algn="ctr">
            <a:solidFill>
              <a:srgbClr val="E5323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 30 - 18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A71147F-6778-44D1-B183-C241AFB6FE64}"/>
              </a:ext>
            </a:extLst>
          </p:cNvPr>
          <p:cNvGrpSpPr/>
          <p:nvPr/>
        </p:nvGrpSpPr>
        <p:grpSpPr>
          <a:xfrm>
            <a:off x="605344" y="3480513"/>
            <a:ext cx="1807858" cy="2689926"/>
            <a:chOff x="3746114" y="3920667"/>
            <a:chExt cx="1807858" cy="268992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773B09-685B-44FF-8C20-8A5D9BC6A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1481" y="3920667"/>
              <a:ext cx="524534" cy="268992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1A0E037-A029-4F29-8A93-F948DFF0C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842" y="3920667"/>
              <a:ext cx="524534" cy="268992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03ADA45-541D-4D05-AC15-16047972C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125556" y="5309772"/>
              <a:ext cx="1428416" cy="45719"/>
            </a:xfrm>
            <a:prstGeom prst="rect">
              <a:avLst/>
            </a:prstGeom>
          </p:spPr>
        </p:pic>
        <p:sp>
          <p:nvSpPr>
            <p:cNvPr id="12" name="Rounded Rectangle 19">
              <a:extLst>
                <a:ext uri="{FF2B5EF4-FFF2-40B4-BE49-F238E27FC236}">
                  <a16:creationId xmlns:a16="http://schemas.microsoft.com/office/drawing/2014/main" id="{66DCF3D4-D4BC-4255-AF7B-4D63D2826B9E}"/>
                </a:ext>
              </a:extLst>
            </p:cNvPr>
            <p:cNvSpPr/>
            <p:nvPr/>
          </p:nvSpPr>
          <p:spPr>
            <a:xfrm>
              <a:off x="4281247" y="4055578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7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Rounded Rectangle 19">
              <a:extLst>
                <a:ext uri="{FF2B5EF4-FFF2-40B4-BE49-F238E27FC236}">
                  <a16:creationId xmlns:a16="http://schemas.microsoft.com/office/drawing/2014/main" id="{0EF08124-37A9-41FA-84D9-F632B139F8C6}"/>
                </a:ext>
              </a:extLst>
            </p:cNvPr>
            <p:cNvSpPr/>
            <p:nvPr/>
          </p:nvSpPr>
          <p:spPr>
            <a:xfrm>
              <a:off x="4839764" y="4068796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0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Rounded Rectangle 19">
              <a:extLst>
                <a:ext uri="{FF2B5EF4-FFF2-40B4-BE49-F238E27FC236}">
                  <a16:creationId xmlns:a16="http://schemas.microsoft.com/office/drawing/2014/main" id="{AFD57B33-B2A4-4A6D-9C8E-0638645A482E}"/>
                </a:ext>
              </a:extLst>
            </p:cNvPr>
            <p:cNvSpPr/>
            <p:nvPr/>
          </p:nvSpPr>
          <p:spPr>
            <a:xfrm>
              <a:off x="3746114" y="4600878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-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Rounded Rectangle 19">
              <a:extLst>
                <a:ext uri="{FF2B5EF4-FFF2-40B4-BE49-F238E27FC236}">
                  <a16:creationId xmlns:a16="http://schemas.microsoft.com/office/drawing/2014/main" id="{014C8C87-FB2B-47A5-8CEA-AFE4E3FEA9C3}"/>
                </a:ext>
              </a:extLst>
            </p:cNvPr>
            <p:cNvSpPr/>
            <p:nvPr/>
          </p:nvSpPr>
          <p:spPr>
            <a:xfrm>
              <a:off x="4829803" y="5485056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ounded Rectangle 19">
              <a:extLst>
                <a:ext uri="{FF2B5EF4-FFF2-40B4-BE49-F238E27FC236}">
                  <a16:creationId xmlns:a16="http://schemas.microsoft.com/office/drawing/2014/main" id="{1C49A4E0-86DD-4B51-949B-4963594C2AE0}"/>
                </a:ext>
              </a:extLst>
            </p:cNvPr>
            <p:cNvSpPr/>
            <p:nvPr/>
          </p:nvSpPr>
          <p:spPr>
            <a:xfrm>
              <a:off x="4270648" y="5491465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6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ounded Rectangle 19">
              <a:extLst>
                <a:ext uri="{FF2B5EF4-FFF2-40B4-BE49-F238E27FC236}">
                  <a16:creationId xmlns:a16="http://schemas.microsoft.com/office/drawing/2014/main" id="{395DC0A9-C1AF-428B-8CCA-5BE034556369}"/>
                </a:ext>
              </a:extLst>
            </p:cNvPr>
            <p:cNvSpPr/>
            <p:nvPr/>
          </p:nvSpPr>
          <p:spPr>
            <a:xfrm>
              <a:off x="4847575" y="4705535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6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93D3DE1-49C8-4923-93BE-D63BC01AFB56}"/>
              </a:ext>
            </a:extLst>
          </p:cNvPr>
          <p:cNvGrpSpPr/>
          <p:nvPr/>
        </p:nvGrpSpPr>
        <p:grpSpPr>
          <a:xfrm>
            <a:off x="4907266" y="3429000"/>
            <a:ext cx="1807858" cy="2689926"/>
            <a:chOff x="3746114" y="3920667"/>
            <a:chExt cx="1807858" cy="268992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E077C22-D7E5-4CED-9A85-E9043BEEA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1481" y="3920667"/>
              <a:ext cx="524534" cy="268992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2F23BAC-567D-45C7-9B64-08F7E676A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842" y="3920667"/>
              <a:ext cx="524534" cy="268992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D16CE89-1633-4714-9BF4-305A226FC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125556" y="5309773"/>
              <a:ext cx="1428416" cy="45719"/>
            </a:xfrm>
            <a:prstGeom prst="rect">
              <a:avLst/>
            </a:prstGeom>
          </p:spPr>
        </p:pic>
        <p:sp>
          <p:nvSpPr>
            <p:cNvPr id="22" name="Rounded Rectangle 19">
              <a:extLst>
                <a:ext uri="{FF2B5EF4-FFF2-40B4-BE49-F238E27FC236}">
                  <a16:creationId xmlns:a16="http://schemas.microsoft.com/office/drawing/2014/main" id="{3B47CB4A-6F85-415F-91D2-712642BF6644}"/>
                </a:ext>
              </a:extLst>
            </p:cNvPr>
            <p:cNvSpPr/>
            <p:nvPr/>
          </p:nvSpPr>
          <p:spPr>
            <a:xfrm>
              <a:off x="4281247" y="4055578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" name="Rounded Rectangle 19">
              <a:extLst>
                <a:ext uri="{FF2B5EF4-FFF2-40B4-BE49-F238E27FC236}">
                  <a16:creationId xmlns:a16="http://schemas.microsoft.com/office/drawing/2014/main" id="{6DF2879E-935D-474B-8CF2-833258EF4311}"/>
                </a:ext>
              </a:extLst>
            </p:cNvPr>
            <p:cNvSpPr/>
            <p:nvPr/>
          </p:nvSpPr>
          <p:spPr>
            <a:xfrm>
              <a:off x="4839764" y="4068796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0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Rounded Rectangle 19">
              <a:extLst>
                <a:ext uri="{FF2B5EF4-FFF2-40B4-BE49-F238E27FC236}">
                  <a16:creationId xmlns:a16="http://schemas.microsoft.com/office/drawing/2014/main" id="{5024E306-0BDA-446B-ADE9-ACBCAE83F410}"/>
                </a:ext>
              </a:extLst>
            </p:cNvPr>
            <p:cNvSpPr/>
            <p:nvPr/>
          </p:nvSpPr>
          <p:spPr>
            <a:xfrm>
              <a:off x="3746114" y="4600878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-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5" name="Rounded Rectangle 19">
              <a:extLst>
                <a:ext uri="{FF2B5EF4-FFF2-40B4-BE49-F238E27FC236}">
                  <a16:creationId xmlns:a16="http://schemas.microsoft.com/office/drawing/2014/main" id="{10C9D8CB-F274-4B1D-B88A-C05BE1A5C82E}"/>
                </a:ext>
              </a:extLst>
            </p:cNvPr>
            <p:cNvSpPr/>
            <p:nvPr/>
          </p:nvSpPr>
          <p:spPr>
            <a:xfrm>
              <a:off x="4829803" y="5470308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7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Rounded Rectangle 19">
              <a:extLst>
                <a:ext uri="{FF2B5EF4-FFF2-40B4-BE49-F238E27FC236}">
                  <a16:creationId xmlns:a16="http://schemas.microsoft.com/office/drawing/2014/main" id="{114B4EFE-F9DF-4607-B7F4-9D847DF14949}"/>
                </a:ext>
              </a:extLst>
            </p:cNvPr>
            <p:cNvSpPr/>
            <p:nvPr/>
          </p:nvSpPr>
          <p:spPr>
            <a:xfrm>
              <a:off x="4270648" y="5491465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Rounded Rectangle 19">
              <a:extLst>
                <a:ext uri="{FF2B5EF4-FFF2-40B4-BE49-F238E27FC236}">
                  <a16:creationId xmlns:a16="http://schemas.microsoft.com/office/drawing/2014/main" id="{B1092223-A105-482B-87B0-FF18461B4D6A}"/>
                </a:ext>
              </a:extLst>
            </p:cNvPr>
            <p:cNvSpPr/>
            <p:nvPr/>
          </p:nvSpPr>
          <p:spPr>
            <a:xfrm>
              <a:off x="4840581" y="4641718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8" name="Rounded Rectangle 19">
              <a:extLst>
                <a:ext uri="{FF2B5EF4-FFF2-40B4-BE49-F238E27FC236}">
                  <a16:creationId xmlns:a16="http://schemas.microsoft.com/office/drawing/2014/main" id="{9D7F85BA-20A4-4453-A772-500FDECAB8D1}"/>
                </a:ext>
              </a:extLst>
            </p:cNvPr>
            <p:cNvSpPr/>
            <p:nvPr/>
          </p:nvSpPr>
          <p:spPr>
            <a:xfrm>
              <a:off x="4263748" y="4652391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908C4FE-ACF8-48D6-BAA7-21EF40E554B7}"/>
              </a:ext>
            </a:extLst>
          </p:cNvPr>
          <p:cNvGrpSpPr/>
          <p:nvPr/>
        </p:nvGrpSpPr>
        <p:grpSpPr>
          <a:xfrm>
            <a:off x="8992570" y="3347843"/>
            <a:ext cx="1807858" cy="2689926"/>
            <a:chOff x="3746114" y="3920667"/>
            <a:chExt cx="1807858" cy="268992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1768DBC-0597-4C86-9244-394E52454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1481" y="3920667"/>
              <a:ext cx="524534" cy="2689926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8AB73F-DA4D-4454-9A8B-884AA3E4C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842" y="3920667"/>
              <a:ext cx="524534" cy="2689926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499973B-5D4B-443F-8006-AAEB8A8B8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125556" y="5309773"/>
              <a:ext cx="1428416" cy="45719"/>
            </a:xfrm>
            <a:prstGeom prst="rect">
              <a:avLst/>
            </a:prstGeom>
          </p:spPr>
        </p:pic>
        <p:sp>
          <p:nvSpPr>
            <p:cNvPr id="33" name="Rounded Rectangle 19">
              <a:extLst>
                <a:ext uri="{FF2B5EF4-FFF2-40B4-BE49-F238E27FC236}">
                  <a16:creationId xmlns:a16="http://schemas.microsoft.com/office/drawing/2014/main" id="{0B9BADAD-8705-4EF4-8D84-EF6E6C80B635}"/>
                </a:ext>
              </a:extLst>
            </p:cNvPr>
            <p:cNvSpPr/>
            <p:nvPr/>
          </p:nvSpPr>
          <p:spPr>
            <a:xfrm>
              <a:off x="4281247" y="4055578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4" name="Rounded Rectangle 19">
              <a:extLst>
                <a:ext uri="{FF2B5EF4-FFF2-40B4-BE49-F238E27FC236}">
                  <a16:creationId xmlns:a16="http://schemas.microsoft.com/office/drawing/2014/main" id="{74693CBB-3882-4BF0-82E6-95BCD81067E5}"/>
                </a:ext>
              </a:extLst>
            </p:cNvPr>
            <p:cNvSpPr/>
            <p:nvPr/>
          </p:nvSpPr>
          <p:spPr>
            <a:xfrm>
              <a:off x="4839764" y="4068796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0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5" name="Rounded Rectangle 19">
              <a:extLst>
                <a:ext uri="{FF2B5EF4-FFF2-40B4-BE49-F238E27FC236}">
                  <a16:creationId xmlns:a16="http://schemas.microsoft.com/office/drawing/2014/main" id="{729BE17A-B5A2-4401-BD7A-FB774E6B2A0D}"/>
                </a:ext>
              </a:extLst>
            </p:cNvPr>
            <p:cNvSpPr/>
            <p:nvPr/>
          </p:nvSpPr>
          <p:spPr>
            <a:xfrm>
              <a:off x="3746114" y="4600878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-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Rounded Rectangle 19">
              <a:extLst>
                <a:ext uri="{FF2B5EF4-FFF2-40B4-BE49-F238E27FC236}">
                  <a16:creationId xmlns:a16="http://schemas.microsoft.com/office/drawing/2014/main" id="{DD07E480-8B2B-4FF0-8FB3-0875FD6C8D29}"/>
                </a:ext>
              </a:extLst>
            </p:cNvPr>
            <p:cNvSpPr/>
            <p:nvPr/>
          </p:nvSpPr>
          <p:spPr>
            <a:xfrm>
              <a:off x="4829803" y="5499804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7" name="Rounded Rectangle 19">
              <a:extLst>
                <a:ext uri="{FF2B5EF4-FFF2-40B4-BE49-F238E27FC236}">
                  <a16:creationId xmlns:a16="http://schemas.microsoft.com/office/drawing/2014/main" id="{35F78625-7A65-44B1-A696-06C6CA808AE3}"/>
                </a:ext>
              </a:extLst>
            </p:cNvPr>
            <p:cNvSpPr/>
            <p:nvPr/>
          </p:nvSpPr>
          <p:spPr>
            <a:xfrm>
              <a:off x="4270648" y="5491465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Rounded Rectangle 19">
              <a:extLst>
                <a:ext uri="{FF2B5EF4-FFF2-40B4-BE49-F238E27FC236}">
                  <a16:creationId xmlns:a16="http://schemas.microsoft.com/office/drawing/2014/main" id="{2AAE8CC8-3403-4708-AA87-872BE79198EF}"/>
                </a:ext>
              </a:extLst>
            </p:cNvPr>
            <p:cNvSpPr/>
            <p:nvPr/>
          </p:nvSpPr>
          <p:spPr>
            <a:xfrm>
              <a:off x="4836848" y="4655056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8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Rounded Rectangle 19">
              <a:extLst>
                <a:ext uri="{FF2B5EF4-FFF2-40B4-BE49-F238E27FC236}">
                  <a16:creationId xmlns:a16="http://schemas.microsoft.com/office/drawing/2014/main" id="{495E407E-77EF-450C-8E6C-908040815654}"/>
                </a:ext>
              </a:extLst>
            </p:cNvPr>
            <p:cNvSpPr/>
            <p:nvPr/>
          </p:nvSpPr>
          <p:spPr>
            <a:xfrm>
              <a:off x="4289454" y="4667967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617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85" y="-63191"/>
            <a:ext cx="11257277" cy="7201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1554" y="3819064"/>
            <a:ext cx="3726000" cy="32055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2EBC59-4853-4E64-8C31-B7B6BB9F3382}"/>
              </a:ext>
            </a:extLst>
          </p:cNvPr>
          <p:cNvSpPr/>
          <p:nvPr/>
        </p:nvSpPr>
        <p:spPr>
          <a:xfrm>
            <a:off x="3277450" y="2107912"/>
            <a:ext cx="593989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11500" b="1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CỦNG CỐ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huy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51" y="3234403"/>
            <a:ext cx="505079" cy="437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1561" y="2334967"/>
            <a:ext cx="6506941" cy="1572904"/>
          </a:xfrm>
          <a:prstGeom prst="rect">
            <a:avLst/>
          </a:prstGeom>
        </p:spPr>
      </p:pic>
      <p:pic>
        <p:nvPicPr>
          <p:cNvPr id="1030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126" y="1649215"/>
            <a:ext cx="964089" cy="12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8335732" y="1517455"/>
            <a:ext cx="1086433" cy="119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780853" y="2805946"/>
            <a:ext cx="4324470" cy="803372"/>
            <a:chOff x="1767321" y="2343898"/>
            <a:chExt cx="5938677" cy="1103249"/>
          </a:xfrm>
        </p:grpSpPr>
        <p:pic>
          <p:nvPicPr>
            <p:cNvPr id="174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351" y="2812570"/>
              <a:ext cx="731796" cy="634577"/>
            </a:xfrm>
            <a:prstGeom prst="rect">
              <a:avLst/>
            </a:prstGeom>
          </p:spPr>
        </p:pic>
        <p:pic>
          <p:nvPicPr>
            <p:cNvPr id="175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202" y="2343898"/>
              <a:ext cx="731796" cy="634577"/>
            </a:xfrm>
            <a:prstGeom prst="rect">
              <a:avLst/>
            </a:prstGeom>
          </p:spPr>
        </p:pic>
        <p:pic>
          <p:nvPicPr>
            <p:cNvPr id="176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767321" y="2401228"/>
              <a:ext cx="696795" cy="920250"/>
            </a:xfrm>
            <a:prstGeom prst="rect">
              <a:avLst/>
            </a:prstGeom>
          </p:spPr>
        </p:pic>
      </p:grp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1946" y="3798570"/>
            <a:ext cx="2352382" cy="2496256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6999355" y="3655230"/>
            <a:ext cx="1523494" cy="1477718"/>
          </a:xfrm>
          <a:prstGeom prst="rect">
            <a:avLst/>
          </a:prstGeom>
        </p:spPr>
      </p:pic>
      <p:pic>
        <p:nvPicPr>
          <p:cNvPr id="53" name="huyen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212095" y="334209"/>
            <a:ext cx="2569027" cy="1349829"/>
          </a:xfrm>
          <a:prstGeom prst="ellipse">
            <a:avLst/>
          </a:prstGeom>
        </p:spPr>
      </p:pic>
      <p:pic>
        <p:nvPicPr>
          <p:cNvPr id="14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845989" y="459404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58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 numSld="999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3523131" y="3016011"/>
            <a:ext cx="5032806" cy="11839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50 – 25 = ?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25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20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15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30</a:t>
            </a:r>
          </a:p>
        </p:txBody>
      </p:sp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Next </a:t>
            </a:r>
          </a:p>
        </p:txBody>
      </p:sp>
      <p:pic>
        <p:nvPicPr>
          <p:cNvPr id="41" name="huy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15" name="Rounded Rectangle 29">
            <a:extLst>
              <a:ext uri="{FF2B5EF4-FFF2-40B4-BE49-F238E27FC236}">
                <a16:creationId xmlns:a16="http://schemas.microsoft.com/office/drawing/2014/main" id="{5AFD62CA-C887-45FA-A2AC-91F2DAA37F0D}"/>
              </a:ext>
            </a:extLst>
          </p:cNvPr>
          <p:cNvSpPr/>
          <p:nvPr/>
        </p:nvSpPr>
        <p:spPr>
          <a:xfrm>
            <a:off x="6349413" y="4898552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25</a:t>
            </a:r>
          </a:p>
        </p:txBody>
      </p:sp>
      <p:sp>
        <p:nvSpPr>
          <p:cNvPr id="16" name="Rounded Rectangle 30">
            <a:extLst>
              <a:ext uri="{FF2B5EF4-FFF2-40B4-BE49-F238E27FC236}">
                <a16:creationId xmlns:a16="http://schemas.microsoft.com/office/drawing/2014/main" id="{273E4E49-169B-4BB7-BDC1-952918526F90}"/>
              </a:ext>
            </a:extLst>
          </p:cNvPr>
          <p:cNvSpPr/>
          <p:nvPr/>
        </p:nvSpPr>
        <p:spPr>
          <a:xfrm>
            <a:off x="3523131" y="4898552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20</a:t>
            </a:r>
          </a:p>
        </p:txBody>
      </p:sp>
      <p:sp>
        <p:nvSpPr>
          <p:cNvPr id="17" name="Rounded Rectangle 31">
            <a:extLst>
              <a:ext uri="{FF2B5EF4-FFF2-40B4-BE49-F238E27FC236}">
                <a16:creationId xmlns:a16="http://schemas.microsoft.com/office/drawing/2014/main" id="{C7B61890-837B-4973-B1F6-AEF08691582E}"/>
              </a:ext>
            </a:extLst>
          </p:cNvPr>
          <p:cNvSpPr/>
          <p:nvPr/>
        </p:nvSpPr>
        <p:spPr>
          <a:xfrm>
            <a:off x="696849" y="4898552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15</a:t>
            </a:r>
          </a:p>
        </p:txBody>
      </p:sp>
      <p:sp>
        <p:nvSpPr>
          <p:cNvPr id="18" name="Rounded Rectangle 32">
            <a:extLst>
              <a:ext uri="{FF2B5EF4-FFF2-40B4-BE49-F238E27FC236}">
                <a16:creationId xmlns:a16="http://schemas.microsoft.com/office/drawing/2014/main" id="{F41777E5-66AE-4004-863C-E7EF6CD057B3}"/>
              </a:ext>
            </a:extLst>
          </p:cNvPr>
          <p:cNvSpPr/>
          <p:nvPr/>
        </p:nvSpPr>
        <p:spPr>
          <a:xfrm>
            <a:off x="9175696" y="4898552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30</a:t>
            </a:r>
          </a:p>
        </p:txBody>
      </p:sp>
      <p:pic>
        <p:nvPicPr>
          <p:cNvPr id="35" name="b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4" name="a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302" y="5578861"/>
            <a:ext cx="759094" cy="1026723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29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50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45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40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55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330" y="5548643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Next </a:t>
            </a:r>
          </a:p>
        </p:txBody>
      </p:sp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214931" y="3169486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50 – 5 = ?</a:t>
            </a:r>
          </a:p>
        </p:txBody>
      </p:sp>
    </p:spTree>
    <p:extLst>
      <p:ext uri="{BB962C8B-B14F-4D97-AF65-F5344CB8AC3E}">
        <p14:creationId xmlns:p14="http://schemas.microsoft.com/office/powerpoint/2010/main" val="19023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5BD9EB7-6ECB-436D-BD28-7F8FE982D321}"/>
              </a:ext>
            </a:extLst>
          </p:cNvPr>
          <p:cNvGrpSpPr/>
          <p:nvPr/>
        </p:nvGrpSpPr>
        <p:grpSpPr>
          <a:xfrm>
            <a:off x="3124200" y="1117513"/>
            <a:ext cx="5943600" cy="4622973"/>
            <a:chOff x="2836817" y="426444"/>
            <a:chExt cx="5943600" cy="46229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536ADAA-7C45-4A4F-8986-A183E6A4A6C2}"/>
                </a:ext>
              </a:extLst>
            </p:cNvPr>
            <p:cNvGrpSpPr/>
            <p:nvPr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DCB2DDF-9E15-40A3-8E97-EB2BED5C9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8" name="TextBox 9">
                <a:extLst>
                  <a:ext uri="{FF2B5EF4-FFF2-40B4-BE49-F238E27FC236}">
                    <a16:creationId xmlns:a16="http://schemas.microsoft.com/office/drawing/2014/main" id="{DF8AAF5D-718D-4A20-A276-2D1337E27C72}"/>
                  </a:ext>
                </a:extLst>
              </p:cNvPr>
              <p:cNvSpPr txBox="1"/>
              <p:nvPr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9" name="TextBox 10">
                <a:extLst>
                  <a:ext uri="{FF2B5EF4-FFF2-40B4-BE49-F238E27FC236}">
                    <a16:creationId xmlns:a16="http://schemas.microsoft.com/office/drawing/2014/main" id="{E1D411F5-FCA8-4A8F-82BF-761C41252DC6}"/>
                  </a:ext>
                </a:extLst>
              </p:cNvPr>
              <p:cNvSpPr txBox="1"/>
              <p:nvPr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6C26E5-465F-48A0-8556-D3A56380C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5795433-C61F-486E-B221-37C96C4339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>
          <a:xfrm>
            <a:off x="0" y="0"/>
            <a:ext cx="12192000" cy="68700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48EACE-B1C3-423E-A975-173AEEF3D40A}"/>
              </a:ext>
            </a:extLst>
          </p:cNvPr>
          <p:cNvSpPr/>
          <p:nvPr/>
        </p:nvSpPr>
        <p:spPr>
          <a:xfrm>
            <a:off x="3122060" y="2759670"/>
            <a:ext cx="5947910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6600" b="1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CHÀO TẠM BIỆT </a:t>
            </a:r>
          </a:p>
          <a:p>
            <a:pPr algn="ctr" defTabSz="914400"/>
            <a:r>
              <a:rPr lang="en-US" sz="6600" b="1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CÁC CON</a:t>
            </a:r>
          </a:p>
        </p:txBody>
      </p:sp>
    </p:spTree>
    <p:extLst>
      <p:ext uri="{BB962C8B-B14F-4D97-AF65-F5344CB8AC3E}">
        <p14:creationId xmlns:p14="http://schemas.microsoft.com/office/powerpoint/2010/main" val="1105793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41400" y="457200"/>
            <a:ext cx="10160000" cy="18796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25 – 5 = 10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25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gọi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6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8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6" action="ppaction://hlinksldjump"/>
          </p:cNvPr>
          <p:cNvSpPr txBox="1"/>
          <p:nvPr/>
        </p:nvSpPr>
        <p:spPr>
          <a:xfrm>
            <a:off x="1118553" y="3710536"/>
            <a:ext cx="29506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Số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bị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trừ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572998" y="4726101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8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8" action="ppaction://hlinksldjump"/>
            </p:cNvPr>
            <p:cNvSpPr txBox="1"/>
            <p:nvPr/>
          </p:nvSpPr>
          <p:spPr>
            <a:xfrm>
              <a:off x="1612599" y="5384988"/>
              <a:ext cx="192873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C.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Hiệu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sp>
        <p:nvSpPr>
          <p:cNvPr id="33" name="TextBox 32">
            <a:hlinkClick r:id="rId8" action="ppaction://hlinksldjump"/>
          </p:cNvPr>
          <p:cNvSpPr txBox="1"/>
          <p:nvPr/>
        </p:nvSpPr>
        <p:spPr>
          <a:xfrm>
            <a:off x="8036506" y="3678198"/>
            <a:ext cx="23455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B.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Số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trừ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237" y="2231273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41400" y="455924"/>
            <a:ext cx="10160000" cy="18796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chục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5" action="ppaction://hlinksldjump"/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5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5" action="ppaction://hlinksldjump"/>
            </p:cNvPr>
            <p:cNvSpPr txBox="1"/>
            <p:nvPr/>
          </p:nvSpPr>
          <p:spPr>
            <a:xfrm>
              <a:off x="8771147" y="5425033"/>
              <a:ext cx="142769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D. 10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8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8" action="ppaction://hlinksldjump"/>
            </p:cNvPr>
            <p:cNvSpPr txBox="1"/>
            <p:nvPr/>
          </p:nvSpPr>
          <p:spPr>
            <a:xfrm>
              <a:off x="2145174" y="5414141"/>
              <a:ext cx="144142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C. 99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8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8" action="ppaction://hlinksldjump"/>
            </p:cNvPr>
            <p:cNvSpPr txBox="1"/>
            <p:nvPr/>
          </p:nvSpPr>
          <p:spPr>
            <a:xfrm>
              <a:off x="8972547" y="3710536"/>
              <a:ext cx="111761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B. 5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8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8" action="ppaction://hlinksldjump"/>
            </p:cNvPr>
            <p:cNvSpPr txBox="1"/>
            <p:nvPr/>
          </p:nvSpPr>
          <p:spPr>
            <a:xfrm>
              <a:off x="2145173" y="3710536"/>
              <a:ext cx="14354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A. 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80143&quot;&gt;&lt;property id=&quot;20148&quot; value=&quot;5&quot;/&gt;&lt;property id=&quot;20300&quot; value=&quot;Slide 6&quot;/&gt;&lt;property id=&quot;20307&quot; value=&quot;297&quot;/&gt;&lt;/object&gt;&lt;object type=&quot;3&quot; unique_id=&quot;480144&quot;&gt;&lt;property id=&quot;20148&quot; value=&quot;5&quot;/&gt;&lt;property id=&quot;20300&quot; value=&quot;Slide 7&quot;/&gt;&lt;property id=&quot;20307&quot; value=&quot;298&quot;/&gt;&lt;/object&gt;&lt;object type=&quot;3&quot; unique_id=&quot;480153&quot;&gt;&lt;property id=&quot;20148&quot; value=&quot;5&quot;/&gt;&lt;property id=&quot;20300&quot; value=&quot;Slide 11&quot;/&gt;&lt;property id=&quot;20307&quot; value=&quot;307&quot;/&gt;&lt;/object&gt;&lt;object type=&quot;3&quot; unique_id=&quot;480154&quot;&gt;&lt;property id=&quot;20148&quot; value=&quot;5&quot;/&gt;&lt;property id=&quot;20300&quot; value=&quot;Slide 12&quot;/&gt;&lt;property id=&quot;20307&quot; value=&quot;308&quot;/&gt;&lt;/object&gt;&lt;object type=&quot;3&quot; unique_id=&quot;480155&quot;&gt;&lt;property id=&quot;20148&quot; value=&quot;5&quot;/&gt;&lt;property id=&quot;20300&quot; value=&quot;Slide 13&quot;/&gt;&lt;property id=&quot;20307&quot; value=&quot;309&quot;/&gt;&lt;/object&gt;&lt;object type=&quot;3&quot; unique_id=&quot;480156&quot;&gt;&lt;property id=&quot;20148&quot; value=&quot;5&quot;/&gt;&lt;property id=&quot;20300&quot; value=&quot;Slide 16&quot;/&gt;&lt;property id=&quot;20307&quot; value=&quot;310&quot;/&gt;&lt;/object&gt;&lt;object type=&quot;3&quot; unique_id=&quot;480359&quot;&gt;&lt;property id=&quot;20148&quot; value=&quot;5&quot;/&gt;&lt;property id=&quot;20300&quot; value=&quot;Slide 1&quot;/&gt;&lt;property id=&quot;20307&quot; value=&quot;319&quot;/&gt;&lt;/object&gt;&lt;object type=&quot;3&quot; unique_id=&quot;484667&quot;&gt;&lt;property id=&quot;20148&quot; value=&quot;5&quot;/&gt;&lt;property id=&quot;20300&quot; value=&quot;Slide 2&quot;/&gt;&lt;property id=&quot;20307&quot; value=&quot;329&quot;/&gt;&lt;/object&gt;&lt;object type=&quot;3&quot; unique_id=&quot;484668&quot;&gt;&lt;property id=&quot;20148&quot; value=&quot;5&quot;/&gt;&lt;property id=&quot;20300&quot; value=&quot;Slide 3 - &amp;quot;CHIM ĐƯA THƯ&amp;quot;&quot;/&gt;&lt;property id=&quot;20307&quot; value=&quot;330&quot;/&gt;&lt;/object&gt;&lt;object type=&quot;3&quot; unique_id=&quot;484669&quot;&gt;&lt;property id=&quot;20148&quot; value=&quot;5&quot;/&gt;&lt;property id=&quot;20300&quot; value=&quot;Slide 4&quot;/&gt;&lt;property id=&quot;20307&quot; value=&quot;331&quot;/&gt;&lt;/object&gt;&lt;object type=&quot;3&quot; unique_id=&quot;484816&quot;&gt;&lt;property id=&quot;20148&quot; value=&quot;5&quot;/&gt;&lt;property id=&quot;20300&quot; value=&quot;Slide 5&quot;/&gt;&lt;property id=&quot;20307&quot; value=&quot;332&quot;/&gt;&lt;/object&gt;&lt;object type=&quot;3&quot; unique_id=&quot;485364&quot;&gt;&lt;property id=&quot;20148&quot; value=&quot;5&quot;/&gt;&lt;property id=&quot;20300&quot; value=&quot;Slide 10&quot;/&gt;&lt;property id=&quot;20307&quot; value=&quot;334&quot;/&gt;&lt;/object&gt;&lt;object type=&quot;3&quot; unique_id=&quot;485592&quot;&gt;&lt;property id=&quot;20148&quot; value=&quot;5&quot;/&gt;&lt;property id=&quot;20300&quot; value=&quot;Slide 8&quot;/&gt;&lt;property id=&quot;20307&quot; value=&quot;335&quot;/&gt;&lt;/object&gt;&lt;object type=&quot;3&quot; unique_id=&quot;485593&quot;&gt;&lt;property id=&quot;20148&quot; value=&quot;5&quot;/&gt;&lt;property id=&quot;20300&quot; value=&quot;Slide 9&quot;/&gt;&lt;property id=&quot;20307&quot; value=&quot;336&quot;/&gt;&lt;/object&gt;&lt;object type=&quot;3&quot; unique_id=&quot;485774&quot;&gt;&lt;property id=&quot;20148&quot; value=&quot;5&quot;/&gt;&lt;property id=&quot;20300&quot; value=&quot;Slide 14&quot;/&gt;&lt;property id=&quot;20307&quot; value=&quot;337&quot;/&gt;&lt;/object&gt;&lt;object type=&quot;3&quot; unique_id=&quot;485853&quot;&gt;&lt;property id=&quot;20148&quot; value=&quot;5&quot;/&gt;&lt;property id=&quot;20300&quot; value=&quot;Slide 15&quot;/&gt;&lt;property id=&quot;20307&quot; value=&quot;338&quot;/&gt;&lt;/object&gt;&lt;/object&gt;&lt;object type=&quot;8&quot; unique_id=&quot;1001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Flippy Cute Daily Activities by Slidesgo">
  <a:themeElements>
    <a:clrScheme name="Simple Light">
      <a:dk1>
        <a:srgbClr val="786992"/>
      </a:dk1>
      <a:lt1>
        <a:srgbClr val="FFFFFF"/>
      </a:lt1>
      <a:dk2>
        <a:srgbClr val="261E35"/>
      </a:dk2>
      <a:lt2>
        <a:srgbClr val="C9DAF8"/>
      </a:lt2>
      <a:accent1>
        <a:srgbClr val="CA666F"/>
      </a:accent1>
      <a:accent2>
        <a:srgbClr val="D47D95"/>
      </a:accent2>
      <a:accent3>
        <a:srgbClr val="E7BF61"/>
      </a:accent3>
      <a:accent4>
        <a:srgbClr val="6E9094"/>
      </a:accent4>
      <a:accent5>
        <a:srgbClr val="D4782A"/>
      </a:accent5>
      <a:accent6>
        <a:srgbClr val="F2D9C9"/>
      </a:accent6>
      <a:hlink>
        <a:srgbClr val="261E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3sraqdch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1153</TotalTime>
  <Words>625</Words>
  <Application>Microsoft Macintosh PowerPoint</Application>
  <PresentationFormat>Widescreen</PresentationFormat>
  <Paragraphs>144</Paragraphs>
  <Slides>29</Slides>
  <Notes>8</Notes>
  <HiddenSlides>0</HiddenSlides>
  <MMClips>16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29</vt:i4>
      </vt:variant>
    </vt:vector>
  </HeadingPairs>
  <TitlesOfParts>
    <vt:vector size="55" baseType="lpstr">
      <vt:lpstr>Arial Unicode MS</vt:lpstr>
      <vt:lpstr>等线</vt:lpstr>
      <vt:lpstr>微软雅黑</vt:lpstr>
      <vt:lpstr>Arial</vt:lpstr>
      <vt:lpstr>Bowlby One SC</vt:lpstr>
      <vt:lpstr>Calibri</vt:lpstr>
      <vt:lpstr>Calibri Light</vt:lpstr>
      <vt:lpstr>Constantia</vt:lpstr>
      <vt:lpstr>iCiel Cadena</vt:lpstr>
      <vt:lpstr>ITC Avant Garde Std Bk</vt:lpstr>
      <vt:lpstr>Patrick Hand</vt:lpstr>
      <vt:lpstr>Quicksand</vt:lpstr>
      <vt:lpstr>Quicksand Light</vt:lpstr>
      <vt:lpstr>Quicksand Medium</vt:lpstr>
      <vt:lpstr>Tahoma</vt:lpstr>
      <vt:lpstr>Times New Roman</vt:lpstr>
      <vt:lpstr>VNI-Avo</vt:lpstr>
      <vt:lpstr>2_Office Theme</vt:lpstr>
      <vt:lpstr>Toán 2 SHS</vt:lpstr>
      <vt:lpstr>默认设计模板</vt:lpstr>
      <vt:lpstr>1_Toán 2 SHS</vt:lpstr>
      <vt:lpstr>1_包图主题2</vt:lpstr>
      <vt:lpstr>Office Theme</vt:lpstr>
      <vt:lpstr>Flippy Cute Daily Activities by Slidesgo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Le Thi Ngoc Quy</cp:lastModifiedBy>
  <cp:revision>254</cp:revision>
  <dcterms:created xsi:type="dcterms:W3CDTF">2021-01-08T03:00:40Z</dcterms:created>
  <dcterms:modified xsi:type="dcterms:W3CDTF">2023-06-14T06:22:40Z</dcterms:modified>
</cp:coreProperties>
</file>